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6F0F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7" d="100"/>
          <a:sy n="87" d="100"/>
        </p:scale>
        <p:origin x="528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9F621B-5E35-4ADD-80B1-1FABB733DDE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28FC3A1-F92A-4A00-BBE6-876040A5A0F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562154-D964-44D2-8D13-15275E5295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126BE-75F6-4933-905C-5E532F728A7B}" type="datetimeFigureOut">
              <a:rPr lang="en-US" smtClean="0"/>
              <a:t>1/22/2025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F3D8DD-7DBC-497A-A30B-EA2279E0CF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318C1A-1445-4ADD-8E48-3A1CB2CEA1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5F49D-CB74-4724-A7D2-EB3C5E3212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63970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C6E502-D969-4477-BE16-E4179F65EC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D0FF135-61EA-4878-9262-49BA6B68373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442B03-CA68-4A03-BC28-76B8677FC5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126BE-75F6-4933-905C-5E532F728A7B}" type="datetimeFigureOut">
              <a:rPr lang="en-US" smtClean="0"/>
              <a:t>1/22/2025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D1E33DB-3922-4493-AB6A-B8C4BC93F8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9274A4B-8CC8-41C6-97EA-7A09B75E3D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5F49D-CB74-4724-A7D2-EB3C5E3212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84012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ED7237E-BD5F-4C2B-AC57-14000F87C11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8D3DCC1-3103-4446-B73C-EE34BBA2FCC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39572A-6832-4CC3-9AE5-D0CF1024C1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126BE-75F6-4933-905C-5E532F728A7B}" type="datetimeFigureOut">
              <a:rPr lang="en-US" smtClean="0"/>
              <a:t>1/22/2025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966ABE-03D8-4702-9F78-9F331AE706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E54983-A528-46F9-8960-5D432C0F53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5F49D-CB74-4724-A7D2-EB3C5E3212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84604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6E3730-7C55-4AF9-9E67-9F184C3251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126F94-4105-4339-ADD0-45F176AD05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E81F68-127E-4811-9FAC-6AF89425F9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126BE-75F6-4933-905C-5E532F728A7B}" type="datetimeFigureOut">
              <a:rPr lang="en-US" smtClean="0"/>
              <a:t>1/22/2025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A42E2C-8FA0-44E2-8A68-429B407570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E8167C-F7FF-4A97-A742-444203E794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5F49D-CB74-4724-A7D2-EB3C5E3212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24055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2F3453-833C-47DA-B716-FA64117130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7D1C4CD-C8FA-44EB-ABD5-DC5C900DFE7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6B7F30-1901-4DD5-9F4F-3C67C4D26B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126BE-75F6-4933-905C-5E532F728A7B}" type="datetimeFigureOut">
              <a:rPr lang="en-US" smtClean="0"/>
              <a:t>1/22/2025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085D29-C270-4EF5-A252-A7A58EE32F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06865B-CABC-4DCD-BF33-F06706AAB1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5F49D-CB74-4724-A7D2-EB3C5E3212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7304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71829D-5D2F-4287-B630-C69F1AD973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14F01A-9F9E-4877-84AB-4CA6C094423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6B73723-1377-4811-895E-1EFF64C8602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20BD880-D509-4FA3-9118-48DF46805B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126BE-75F6-4933-905C-5E532F728A7B}" type="datetimeFigureOut">
              <a:rPr lang="en-US" smtClean="0"/>
              <a:t>1/22/2025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23A6D19-EA0C-4266-B8D4-08AF2D103C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D5B370A-7435-4E5F-B3A3-D2E639F5A4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5F49D-CB74-4724-A7D2-EB3C5E3212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06544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FACC8F-0F28-4750-A677-023F965509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1A0853C-0491-4938-9841-741A9A2F2E2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867FD9D-BD68-44B1-9277-A59FF278478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6DB1D37-437F-4A4D-8310-C944D872D14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5592FC6-5D06-4465-8232-2660BBA307A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74BCAB1-EDFE-4BB0-B2DB-A16ED66179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126BE-75F6-4933-905C-5E532F728A7B}" type="datetimeFigureOut">
              <a:rPr lang="en-US" smtClean="0"/>
              <a:t>1/22/2025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2BD5D77-FC6B-4C8C-9908-855F4F8A96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6061952-35B4-41A0-A7DF-7CD0595E59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5F49D-CB74-4724-A7D2-EB3C5E3212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82766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DE0C1E-22B1-4ABD-9744-458BF4337B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25CF6AE-1761-4CEE-9EBD-813512B13A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126BE-75F6-4933-905C-5E532F728A7B}" type="datetimeFigureOut">
              <a:rPr lang="en-US" smtClean="0"/>
              <a:t>1/22/2025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AA5F586-B1FF-48FD-935B-C4A51F61D6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712BF4A-2A51-4F32-A27F-0A941037E9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5F49D-CB74-4724-A7D2-EB3C5E3212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35096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87A9107-5DE8-4BEB-9937-49C87BA54E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126BE-75F6-4933-905C-5E532F728A7B}" type="datetimeFigureOut">
              <a:rPr lang="en-US" smtClean="0"/>
              <a:t>1/22/2025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28E4ED8-F38A-4343-A256-B49F54B91E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4D157CE-A3DF-421D-A8CF-5BB341DE95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5F49D-CB74-4724-A7D2-EB3C5E3212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56895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012647-9105-4725-B679-45900EA284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2A972B-FA32-473C-9AD8-B03D09CDF2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7163428-5660-48CD-802D-8EE5B059FAE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9C8BCE6-77E1-424C-9146-861F0E9D17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126BE-75F6-4933-905C-5E532F728A7B}" type="datetimeFigureOut">
              <a:rPr lang="en-US" smtClean="0"/>
              <a:t>1/22/2025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9EE4BF6-9168-4247-A1BA-E06AA9763B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FCEA8E0-97A0-416C-AFF8-07DDC642F3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5F49D-CB74-4724-A7D2-EB3C5E3212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74719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4FF3A2-70BC-4E6F-B776-4FBAAED1E4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63BF1AB-58A0-4502-AC54-D5C5DE039C0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2B54F8C-EB85-4C60-86C3-39DE21162E3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D79E039-BEC1-4D18-BC18-5332557FE8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126BE-75F6-4933-905C-5E532F728A7B}" type="datetimeFigureOut">
              <a:rPr lang="en-US" smtClean="0"/>
              <a:t>1/22/2025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969E892-05B0-4197-875F-5EAD1725FB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2F5F2EE-1658-42D9-9DE6-8667A59408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5F49D-CB74-4724-A7D2-EB3C5E3212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57564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C7E856B-18E7-4424-9950-678D51EDC3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241FEB5-B1D2-494F-8940-25D7F66C9F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824F47-31C7-497A-B479-9B21E46EAEB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3126BE-75F6-4933-905C-5E532F728A7B}" type="datetimeFigureOut">
              <a:rPr lang="en-US" smtClean="0"/>
              <a:t>1/22/2025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0A98DB-256E-4520-8A02-E6B63CA4BF3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CAB256-1562-43A2-9412-BF8590D8047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85F49D-CB74-4724-A7D2-EB3C5E3212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15804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6F0F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85BC1228-06C3-493C-A770-597CC5037E15}"/>
              </a:ext>
            </a:extLst>
          </p:cNvPr>
          <p:cNvSpPr txBox="1"/>
          <p:nvPr/>
        </p:nvSpPr>
        <p:spPr>
          <a:xfrm>
            <a:off x="-23124" y="317379"/>
            <a:ext cx="12192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u="sng" dirty="0" smtClean="0">
                <a:solidFill>
                  <a:schemeClr val="accent2">
                    <a:lumMod val="75000"/>
                  </a:schemeClr>
                </a:solidFill>
                <a:latin typeface="Book Antiqua" panose="02040602050305030304" pitchFamily="18" charset="0"/>
                <a:cs typeface="Arial" panose="020B0604020202020204" pitchFamily="34" charset="0"/>
              </a:rPr>
              <a:t>Geo-coordinates </a:t>
            </a:r>
            <a:r>
              <a:rPr lang="en-US" sz="3200" b="1" u="sng" dirty="0" err="1" smtClean="0">
                <a:solidFill>
                  <a:schemeClr val="accent2">
                    <a:lumMod val="75000"/>
                  </a:schemeClr>
                </a:solidFill>
                <a:latin typeface="Book Antiqua" panose="02040602050305030304" pitchFamily="18" charset="0"/>
                <a:cs typeface="Arial" panose="020B0604020202020204" pitchFamily="34" charset="0"/>
              </a:rPr>
              <a:t>c</a:t>
            </a:r>
            <a:r>
              <a:rPr lang="en-US" sz="3200" b="1" u="sng" dirty="0" err="1" smtClean="0">
                <a:solidFill>
                  <a:schemeClr val="accent2">
                    <a:lumMod val="75000"/>
                  </a:schemeClr>
                </a:solidFill>
                <a:latin typeface="Book Antiqua" panose="02040602050305030304" pitchFamily="18" charset="0"/>
                <a:cs typeface="Arial" panose="020B0604020202020204" pitchFamily="34" charset="0"/>
              </a:rPr>
              <a:t>olour</a:t>
            </a:r>
            <a:r>
              <a:rPr lang="en-US" sz="3200" b="1" u="sng" dirty="0" smtClean="0">
                <a:solidFill>
                  <a:schemeClr val="accent2">
                    <a:lumMod val="75000"/>
                  </a:schemeClr>
                </a:solidFill>
                <a:latin typeface="Book Antiqua" panose="02040602050305030304" pitchFamily="18" charset="0"/>
                <a:cs typeface="Arial" panose="020B0604020202020204" pitchFamily="34" charset="0"/>
              </a:rPr>
              <a:t> codes</a:t>
            </a:r>
            <a:endParaRPr lang="ko-KR" altLang="en-US" sz="3200" b="1" u="sng" dirty="0">
              <a:solidFill>
                <a:schemeClr val="accent2">
                  <a:lumMod val="75000"/>
                </a:schemeClr>
              </a:solidFill>
              <a:latin typeface="Book Antiqua" panose="02040602050305030304" pitchFamily="18" charset="0"/>
              <a:cs typeface="Arial" panose="020B0604020202020204" pitchFamily="34" charset="0"/>
            </a:endParaRPr>
          </a:p>
        </p:txBody>
      </p:sp>
      <p:grpSp>
        <p:nvGrpSpPr>
          <p:cNvPr id="251" name="Group 250">
            <a:extLst>
              <a:ext uri="{FF2B5EF4-FFF2-40B4-BE49-F238E27FC236}">
                <a16:creationId xmlns:a16="http://schemas.microsoft.com/office/drawing/2014/main" id="{DAC1E8B9-64DD-464E-A2E3-E709353D403D}"/>
              </a:ext>
            </a:extLst>
          </p:cNvPr>
          <p:cNvGrpSpPr/>
          <p:nvPr/>
        </p:nvGrpSpPr>
        <p:grpSpPr>
          <a:xfrm>
            <a:off x="-176816" y="1022462"/>
            <a:ext cx="12187434" cy="5618060"/>
            <a:chOff x="-168208" y="1142484"/>
            <a:chExt cx="12187434" cy="5618060"/>
          </a:xfrm>
        </p:grpSpPr>
        <p:grpSp>
          <p:nvGrpSpPr>
            <p:cNvPr id="212" name="Group 211">
              <a:extLst>
                <a:ext uri="{FF2B5EF4-FFF2-40B4-BE49-F238E27FC236}">
                  <a16:creationId xmlns:a16="http://schemas.microsoft.com/office/drawing/2014/main" id="{C9D76C50-DDC9-4735-9210-13F341598B16}"/>
                </a:ext>
              </a:extLst>
            </p:cNvPr>
            <p:cNvGrpSpPr/>
            <p:nvPr/>
          </p:nvGrpSpPr>
          <p:grpSpPr>
            <a:xfrm>
              <a:off x="4615699" y="1142484"/>
              <a:ext cx="2756605" cy="5618060"/>
              <a:chOff x="4879847" y="906399"/>
              <a:chExt cx="2432304" cy="4908042"/>
            </a:xfrm>
          </p:grpSpPr>
          <p:sp>
            <p:nvSpPr>
              <p:cNvPr id="11" name="Freeform: Shape 10">
                <a:extLst>
                  <a:ext uri="{FF2B5EF4-FFF2-40B4-BE49-F238E27FC236}">
                    <a16:creationId xmlns:a16="http://schemas.microsoft.com/office/drawing/2014/main" id="{6BBE8222-1DAA-47E0-A0B8-470033598D6C}"/>
                  </a:ext>
                </a:extLst>
              </p:cNvPr>
              <p:cNvSpPr/>
              <p:nvPr/>
            </p:nvSpPr>
            <p:spPr>
              <a:xfrm>
                <a:off x="4879847" y="906399"/>
                <a:ext cx="2432304" cy="4908042"/>
              </a:xfrm>
              <a:custGeom>
                <a:avLst/>
                <a:gdLst>
                  <a:gd name="connsiteX0" fmla="*/ 2394288 w 2432304"/>
                  <a:gd name="connsiteY0" fmla="*/ 776097 h 4908042"/>
                  <a:gd name="connsiteX1" fmla="*/ 2389716 w 2432304"/>
                  <a:gd name="connsiteY1" fmla="*/ 776097 h 4908042"/>
                  <a:gd name="connsiteX2" fmla="*/ 2389716 w 2432304"/>
                  <a:gd name="connsiteY2" fmla="*/ 291145 h 4908042"/>
                  <a:gd name="connsiteX3" fmla="*/ 2098571 w 2432304"/>
                  <a:gd name="connsiteY3" fmla="*/ 0 h 4908042"/>
                  <a:gd name="connsiteX4" fmla="*/ 2098548 w 2432304"/>
                  <a:gd name="connsiteY4" fmla="*/ 0 h 4908042"/>
                  <a:gd name="connsiteX5" fmla="*/ 333756 w 2432304"/>
                  <a:gd name="connsiteY5" fmla="*/ 0 h 4908042"/>
                  <a:gd name="connsiteX6" fmla="*/ 42634 w 2432304"/>
                  <a:gd name="connsiteY6" fmla="*/ 291145 h 4908042"/>
                  <a:gd name="connsiteX7" fmla="*/ 42634 w 2432304"/>
                  <a:gd name="connsiteY7" fmla="*/ 776097 h 4908042"/>
                  <a:gd name="connsiteX8" fmla="*/ 38062 w 2432304"/>
                  <a:gd name="connsiteY8" fmla="*/ 776097 h 4908042"/>
                  <a:gd name="connsiteX9" fmla="*/ 0 w 2432304"/>
                  <a:gd name="connsiteY9" fmla="*/ 814022 h 4908042"/>
                  <a:gd name="connsiteX10" fmla="*/ 0 w 2432304"/>
                  <a:gd name="connsiteY10" fmla="*/ 814113 h 4908042"/>
                  <a:gd name="connsiteX11" fmla="*/ 0 w 2432304"/>
                  <a:gd name="connsiteY11" fmla="*/ 1149561 h 4908042"/>
                  <a:gd name="connsiteX12" fmla="*/ 37970 w 2432304"/>
                  <a:gd name="connsiteY12" fmla="*/ 1187577 h 4908042"/>
                  <a:gd name="connsiteX13" fmla="*/ 38016 w 2432304"/>
                  <a:gd name="connsiteY13" fmla="*/ 1187577 h 4908042"/>
                  <a:gd name="connsiteX14" fmla="*/ 42588 w 2432304"/>
                  <a:gd name="connsiteY14" fmla="*/ 1187577 h 4908042"/>
                  <a:gd name="connsiteX15" fmla="*/ 42588 w 2432304"/>
                  <a:gd name="connsiteY15" fmla="*/ 1267587 h 4908042"/>
                  <a:gd name="connsiteX16" fmla="*/ 38016 w 2432304"/>
                  <a:gd name="connsiteY16" fmla="*/ 1267587 h 4908042"/>
                  <a:gd name="connsiteX17" fmla="*/ 0 w 2432304"/>
                  <a:gd name="connsiteY17" fmla="*/ 1305557 h 4908042"/>
                  <a:gd name="connsiteX18" fmla="*/ 0 w 2432304"/>
                  <a:gd name="connsiteY18" fmla="*/ 1305603 h 4908042"/>
                  <a:gd name="connsiteX19" fmla="*/ 0 w 2432304"/>
                  <a:gd name="connsiteY19" fmla="*/ 1641051 h 4908042"/>
                  <a:gd name="connsiteX20" fmla="*/ 37970 w 2432304"/>
                  <a:gd name="connsiteY20" fmla="*/ 1679067 h 4908042"/>
                  <a:gd name="connsiteX21" fmla="*/ 38016 w 2432304"/>
                  <a:gd name="connsiteY21" fmla="*/ 1679067 h 4908042"/>
                  <a:gd name="connsiteX22" fmla="*/ 42588 w 2432304"/>
                  <a:gd name="connsiteY22" fmla="*/ 1679067 h 4908042"/>
                  <a:gd name="connsiteX23" fmla="*/ 42588 w 2432304"/>
                  <a:gd name="connsiteY23" fmla="*/ 4616897 h 4908042"/>
                  <a:gd name="connsiteX24" fmla="*/ 333733 w 2432304"/>
                  <a:gd name="connsiteY24" fmla="*/ 4908042 h 4908042"/>
                  <a:gd name="connsiteX25" fmla="*/ 333756 w 2432304"/>
                  <a:gd name="connsiteY25" fmla="*/ 4908042 h 4908042"/>
                  <a:gd name="connsiteX26" fmla="*/ 2098548 w 2432304"/>
                  <a:gd name="connsiteY26" fmla="*/ 4908042 h 4908042"/>
                  <a:gd name="connsiteX27" fmla="*/ 2389693 w 2432304"/>
                  <a:gd name="connsiteY27" fmla="*/ 4616897 h 4908042"/>
                  <a:gd name="connsiteX28" fmla="*/ 2389693 w 2432304"/>
                  <a:gd name="connsiteY28" fmla="*/ 1393317 h 4908042"/>
                  <a:gd name="connsiteX29" fmla="*/ 2394265 w 2432304"/>
                  <a:gd name="connsiteY29" fmla="*/ 1393317 h 4908042"/>
                  <a:gd name="connsiteX30" fmla="*/ 2432304 w 2432304"/>
                  <a:gd name="connsiteY30" fmla="*/ 1355324 h 4908042"/>
                  <a:gd name="connsiteX31" fmla="*/ 2432304 w 2432304"/>
                  <a:gd name="connsiteY31" fmla="*/ 1355301 h 4908042"/>
                  <a:gd name="connsiteX32" fmla="*/ 2432304 w 2432304"/>
                  <a:gd name="connsiteY32" fmla="*/ 814113 h 4908042"/>
                  <a:gd name="connsiteX33" fmla="*/ 2394288 w 2432304"/>
                  <a:gd name="connsiteY33" fmla="*/ 776097 h 49080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</a:cxnLst>
                <a:rect l="l" t="t" r="r" b="b"/>
                <a:pathLst>
                  <a:path w="2432304" h="4908042">
                    <a:moveTo>
                      <a:pt x="2394288" y="776097"/>
                    </a:moveTo>
                    <a:lnTo>
                      <a:pt x="2389716" y="776097"/>
                    </a:lnTo>
                    <a:lnTo>
                      <a:pt x="2389716" y="291145"/>
                    </a:lnTo>
                    <a:cubicBezTo>
                      <a:pt x="2389716" y="130350"/>
                      <a:pt x="2259366" y="0"/>
                      <a:pt x="2098571" y="0"/>
                    </a:cubicBezTo>
                    <a:cubicBezTo>
                      <a:pt x="2098563" y="0"/>
                      <a:pt x="2098556" y="0"/>
                      <a:pt x="2098548" y="0"/>
                    </a:cubicBezTo>
                    <a:lnTo>
                      <a:pt x="333756" y="0"/>
                    </a:lnTo>
                    <a:cubicBezTo>
                      <a:pt x="172970" y="13"/>
                      <a:pt x="42634" y="130359"/>
                      <a:pt x="42634" y="291145"/>
                    </a:cubicBezTo>
                    <a:lnTo>
                      <a:pt x="42634" y="776097"/>
                    </a:lnTo>
                    <a:lnTo>
                      <a:pt x="38062" y="776097"/>
                    </a:lnTo>
                    <a:cubicBezTo>
                      <a:pt x="17079" y="776059"/>
                      <a:pt x="38" y="793039"/>
                      <a:pt x="0" y="814022"/>
                    </a:cubicBezTo>
                    <a:cubicBezTo>
                      <a:pt x="0" y="814052"/>
                      <a:pt x="0" y="814083"/>
                      <a:pt x="0" y="814113"/>
                    </a:cubicBezTo>
                    <a:lnTo>
                      <a:pt x="0" y="1149561"/>
                    </a:lnTo>
                    <a:cubicBezTo>
                      <a:pt x="-13" y="1170544"/>
                      <a:pt x="16987" y="1187564"/>
                      <a:pt x="37970" y="1187577"/>
                    </a:cubicBezTo>
                    <a:cubicBezTo>
                      <a:pt x="37986" y="1187577"/>
                      <a:pt x="38001" y="1187577"/>
                      <a:pt x="38016" y="1187577"/>
                    </a:cubicBezTo>
                    <a:lnTo>
                      <a:pt x="42588" y="1187577"/>
                    </a:lnTo>
                    <a:lnTo>
                      <a:pt x="42588" y="1267587"/>
                    </a:lnTo>
                    <a:lnTo>
                      <a:pt x="38016" y="1267587"/>
                    </a:lnTo>
                    <a:cubicBezTo>
                      <a:pt x="17033" y="1267574"/>
                      <a:pt x="13" y="1284574"/>
                      <a:pt x="0" y="1305557"/>
                    </a:cubicBezTo>
                    <a:cubicBezTo>
                      <a:pt x="0" y="1305573"/>
                      <a:pt x="0" y="1305588"/>
                      <a:pt x="0" y="1305603"/>
                    </a:cubicBezTo>
                    <a:lnTo>
                      <a:pt x="0" y="1641051"/>
                    </a:lnTo>
                    <a:cubicBezTo>
                      <a:pt x="-13" y="1662034"/>
                      <a:pt x="16987" y="1679055"/>
                      <a:pt x="37970" y="1679067"/>
                    </a:cubicBezTo>
                    <a:cubicBezTo>
                      <a:pt x="37986" y="1679067"/>
                      <a:pt x="38001" y="1679067"/>
                      <a:pt x="38016" y="1679067"/>
                    </a:cubicBezTo>
                    <a:lnTo>
                      <a:pt x="42588" y="1679067"/>
                    </a:lnTo>
                    <a:lnTo>
                      <a:pt x="42588" y="4616897"/>
                    </a:lnTo>
                    <a:cubicBezTo>
                      <a:pt x="42588" y="4777692"/>
                      <a:pt x="172938" y="4908042"/>
                      <a:pt x="333733" y="4908042"/>
                    </a:cubicBezTo>
                    <a:cubicBezTo>
                      <a:pt x="333741" y="4908042"/>
                      <a:pt x="333748" y="4908042"/>
                      <a:pt x="333756" y="4908042"/>
                    </a:cubicBezTo>
                    <a:lnTo>
                      <a:pt x="2098548" y="4908042"/>
                    </a:lnTo>
                    <a:cubicBezTo>
                      <a:pt x="2259343" y="4908042"/>
                      <a:pt x="2389693" y="4777692"/>
                      <a:pt x="2389693" y="4616897"/>
                    </a:cubicBezTo>
                    <a:lnTo>
                      <a:pt x="2389693" y="1393317"/>
                    </a:lnTo>
                    <a:lnTo>
                      <a:pt x="2394265" y="1393317"/>
                    </a:lnTo>
                    <a:cubicBezTo>
                      <a:pt x="2415261" y="1393330"/>
                      <a:pt x="2432292" y="1376320"/>
                      <a:pt x="2432304" y="1355324"/>
                    </a:cubicBezTo>
                    <a:cubicBezTo>
                      <a:pt x="2432304" y="1355316"/>
                      <a:pt x="2432304" y="1355309"/>
                      <a:pt x="2432304" y="1355301"/>
                    </a:cubicBezTo>
                    <a:lnTo>
                      <a:pt x="2432304" y="814113"/>
                    </a:lnTo>
                    <a:cubicBezTo>
                      <a:pt x="2432304" y="793117"/>
                      <a:pt x="2415284" y="776097"/>
                      <a:pt x="2394288" y="776097"/>
                    </a:cubicBezTo>
                    <a:close/>
                  </a:path>
                </a:pathLst>
              </a:custGeom>
              <a:solidFill>
                <a:srgbClr val="333343"/>
              </a:solidFill>
              <a:ln w="2286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b="1">
                  <a:latin typeface="+mj-lt"/>
                </a:endParaRPr>
              </a:p>
            </p:txBody>
          </p:sp>
          <p:sp>
            <p:nvSpPr>
              <p:cNvPr id="13" name="Freeform: Shape 12">
                <a:extLst>
                  <a:ext uri="{FF2B5EF4-FFF2-40B4-BE49-F238E27FC236}">
                    <a16:creationId xmlns:a16="http://schemas.microsoft.com/office/drawing/2014/main" id="{45E54164-DBC7-4911-9128-7656B75BC4F9}"/>
                  </a:ext>
                </a:extLst>
              </p:cNvPr>
              <p:cNvSpPr/>
              <p:nvPr/>
            </p:nvSpPr>
            <p:spPr>
              <a:xfrm>
                <a:off x="5240647" y="1276296"/>
                <a:ext cx="150876" cy="11430"/>
              </a:xfrm>
              <a:custGeom>
                <a:avLst/>
                <a:gdLst>
                  <a:gd name="connsiteX0" fmla="*/ 145161 w 150876"/>
                  <a:gd name="connsiteY0" fmla="*/ 11430 h 11430"/>
                  <a:gd name="connsiteX1" fmla="*/ 5715 w 150876"/>
                  <a:gd name="connsiteY1" fmla="*/ 11430 h 11430"/>
                  <a:gd name="connsiteX2" fmla="*/ 0 w 150876"/>
                  <a:gd name="connsiteY2" fmla="*/ 5715 h 11430"/>
                  <a:gd name="connsiteX3" fmla="*/ 5715 w 150876"/>
                  <a:gd name="connsiteY3" fmla="*/ 0 h 11430"/>
                  <a:gd name="connsiteX4" fmla="*/ 145161 w 150876"/>
                  <a:gd name="connsiteY4" fmla="*/ 0 h 11430"/>
                  <a:gd name="connsiteX5" fmla="*/ 150876 w 150876"/>
                  <a:gd name="connsiteY5" fmla="*/ 5715 h 11430"/>
                  <a:gd name="connsiteX6" fmla="*/ 145161 w 150876"/>
                  <a:gd name="connsiteY6" fmla="*/ 11430 h 1143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50876" h="11430">
                    <a:moveTo>
                      <a:pt x="145161" y="11430"/>
                    </a:moveTo>
                    <a:lnTo>
                      <a:pt x="5715" y="11430"/>
                    </a:lnTo>
                    <a:cubicBezTo>
                      <a:pt x="2559" y="11430"/>
                      <a:pt x="0" y="8871"/>
                      <a:pt x="0" y="5715"/>
                    </a:cubicBezTo>
                    <a:cubicBezTo>
                      <a:pt x="0" y="2559"/>
                      <a:pt x="2559" y="0"/>
                      <a:pt x="5715" y="0"/>
                    </a:cubicBezTo>
                    <a:lnTo>
                      <a:pt x="145161" y="0"/>
                    </a:lnTo>
                    <a:cubicBezTo>
                      <a:pt x="148317" y="0"/>
                      <a:pt x="150876" y="2559"/>
                      <a:pt x="150876" y="5715"/>
                    </a:cubicBezTo>
                    <a:cubicBezTo>
                      <a:pt x="150876" y="8871"/>
                      <a:pt x="148317" y="11430"/>
                      <a:pt x="145161" y="11430"/>
                    </a:cubicBezTo>
                    <a:close/>
                  </a:path>
                </a:pathLst>
              </a:custGeom>
              <a:solidFill>
                <a:srgbClr val="3E3D51"/>
              </a:solidFill>
              <a:ln w="2286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b="1">
                  <a:latin typeface="+mj-lt"/>
                </a:endParaRPr>
              </a:p>
            </p:txBody>
          </p:sp>
          <p:sp>
            <p:nvSpPr>
              <p:cNvPr id="14" name="Freeform: Shape 13">
                <a:extLst>
                  <a:ext uri="{FF2B5EF4-FFF2-40B4-BE49-F238E27FC236}">
                    <a16:creationId xmlns:a16="http://schemas.microsoft.com/office/drawing/2014/main" id="{0026E663-8B4B-436C-A71B-CA7EF088B51F}"/>
                  </a:ext>
                </a:extLst>
              </p:cNvPr>
              <p:cNvSpPr/>
              <p:nvPr/>
            </p:nvSpPr>
            <p:spPr>
              <a:xfrm>
                <a:off x="5240647" y="1327731"/>
                <a:ext cx="150876" cy="11430"/>
              </a:xfrm>
              <a:custGeom>
                <a:avLst/>
                <a:gdLst>
                  <a:gd name="connsiteX0" fmla="*/ 145161 w 150876"/>
                  <a:gd name="connsiteY0" fmla="*/ 11430 h 11430"/>
                  <a:gd name="connsiteX1" fmla="*/ 5715 w 150876"/>
                  <a:gd name="connsiteY1" fmla="*/ 11430 h 11430"/>
                  <a:gd name="connsiteX2" fmla="*/ 0 w 150876"/>
                  <a:gd name="connsiteY2" fmla="*/ 5715 h 11430"/>
                  <a:gd name="connsiteX3" fmla="*/ 5715 w 150876"/>
                  <a:gd name="connsiteY3" fmla="*/ 0 h 11430"/>
                  <a:gd name="connsiteX4" fmla="*/ 145161 w 150876"/>
                  <a:gd name="connsiteY4" fmla="*/ 0 h 11430"/>
                  <a:gd name="connsiteX5" fmla="*/ 150876 w 150876"/>
                  <a:gd name="connsiteY5" fmla="*/ 5715 h 11430"/>
                  <a:gd name="connsiteX6" fmla="*/ 145161 w 150876"/>
                  <a:gd name="connsiteY6" fmla="*/ 11430 h 1143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50876" h="11430">
                    <a:moveTo>
                      <a:pt x="145161" y="11430"/>
                    </a:moveTo>
                    <a:lnTo>
                      <a:pt x="5715" y="11430"/>
                    </a:lnTo>
                    <a:cubicBezTo>
                      <a:pt x="2559" y="11430"/>
                      <a:pt x="0" y="8871"/>
                      <a:pt x="0" y="5715"/>
                    </a:cubicBezTo>
                    <a:cubicBezTo>
                      <a:pt x="0" y="2559"/>
                      <a:pt x="2559" y="0"/>
                      <a:pt x="5715" y="0"/>
                    </a:cubicBezTo>
                    <a:lnTo>
                      <a:pt x="145161" y="0"/>
                    </a:lnTo>
                    <a:cubicBezTo>
                      <a:pt x="148317" y="0"/>
                      <a:pt x="150876" y="2559"/>
                      <a:pt x="150876" y="5715"/>
                    </a:cubicBezTo>
                    <a:cubicBezTo>
                      <a:pt x="150876" y="8871"/>
                      <a:pt x="148317" y="11430"/>
                      <a:pt x="145161" y="11430"/>
                    </a:cubicBezTo>
                    <a:close/>
                  </a:path>
                </a:pathLst>
              </a:custGeom>
              <a:solidFill>
                <a:srgbClr val="3E3D51"/>
              </a:solidFill>
              <a:ln w="2286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b="1">
                  <a:latin typeface="+mj-lt"/>
                </a:endParaRPr>
              </a:p>
            </p:txBody>
          </p:sp>
          <p:sp>
            <p:nvSpPr>
              <p:cNvPr id="15" name="Freeform: Shape 14">
                <a:extLst>
                  <a:ext uri="{FF2B5EF4-FFF2-40B4-BE49-F238E27FC236}">
                    <a16:creationId xmlns:a16="http://schemas.microsoft.com/office/drawing/2014/main" id="{8520CAFA-3F14-44DD-A5F1-51DE14332F79}"/>
                  </a:ext>
                </a:extLst>
              </p:cNvPr>
              <p:cNvSpPr/>
              <p:nvPr/>
            </p:nvSpPr>
            <p:spPr>
              <a:xfrm>
                <a:off x="5240647" y="1379166"/>
                <a:ext cx="150876" cy="11430"/>
              </a:xfrm>
              <a:custGeom>
                <a:avLst/>
                <a:gdLst>
                  <a:gd name="connsiteX0" fmla="*/ 145161 w 150876"/>
                  <a:gd name="connsiteY0" fmla="*/ 11430 h 11430"/>
                  <a:gd name="connsiteX1" fmla="*/ 5715 w 150876"/>
                  <a:gd name="connsiteY1" fmla="*/ 11430 h 11430"/>
                  <a:gd name="connsiteX2" fmla="*/ 0 w 150876"/>
                  <a:gd name="connsiteY2" fmla="*/ 5715 h 11430"/>
                  <a:gd name="connsiteX3" fmla="*/ 5715 w 150876"/>
                  <a:gd name="connsiteY3" fmla="*/ 0 h 11430"/>
                  <a:gd name="connsiteX4" fmla="*/ 145161 w 150876"/>
                  <a:gd name="connsiteY4" fmla="*/ 0 h 11430"/>
                  <a:gd name="connsiteX5" fmla="*/ 150876 w 150876"/>
                  <a:gd name="connsiteY5" fmla="*/ 5715 h 11430"/>
                  <a:gd name="connsiteX6" fmla="*/ 145161 w 150876"/>
                  <a:gd name="connsiteY6" fmla="*/ 11430 h 1143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50876" h="11430">
                    <a:moveTo>
                      <a:pt x="145161" y="11430"/>
                    </a:moveTo>
                    <a:lnTo>
                      <a:pt x="5715" y="11430"/>
                    </a:lnTo>
                    <a:cubicBezTo>
                      <a:pt x="2559" y="11430"/>
                      <a:pt x="0" y="8871"/>
                      <a:pt x="0" y="5715"/>
                    </a:cubicBezTo>
                    <a:cubicBezTo>
                      <a:pt x="0" y="2559"/>
                      <a:pt x="2559" y="0"/>
                      <a:pt x="5715" y="0"/>
                    </a:cubicBezTo>
                    <a:lnTo>
                      <a:pt x="145161" y="0"/>
                    </a:lnTo>
                    <a:cubicBezTo>
                      <a:pt x="148317" y="0"/>
                      <a:pt x="150876" y="2559"/>
                      <a:pt x="150876" y="5715"/>
                    </a:cubicBezTo>
                    <a:cubicBezTo>
                      <a:pt x="150876" y="8871"/>
                      <a:pt x="148317" y="11430"/>
                      <a:pt x="145161" y="11430"/>
                    </a:cubicBezTo>
                    <a:close/>
                  </a:path>
                </a:pathLst>
              </a:custGeom>
              <a:solidFill>
                <a:srgbClr val="3E3D51"/>
              </a:solidFill>
              <a:ln w="2286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b="1">
                  <a:latin typeface="+mj-lt"/>
                </a:endParaRPr>
              </a:p>
            </p:txBody>
          </p:sp>
          <p:sp>
            <p:nvSpPr>
              <p:cNvPr id="16" name="Freeform: Shape 15">
                <a:extLst>
                  <a:ext uri="{FF2B5EF4-FFF2-40B4-BE49-F238E27FC236}">
                    <a16:creationId xmlns:a16="http://schemas.microsoft.com/office/drawing/2014/main" id="{72F7B8C0-3794-40CF-8ADC-32908220CD05}"/>
                  </a:ext>
                </a:extLst>
              </p:cNvPr>
              <p:cNvSpPr/>
              <p:nvPr/>
            </p:nvSpPr>
            <p:spPr>
              <a:xfrm>
                <a:off x="6604817" y="1292853"/>
                <a:ext cx="52896" cy="70280"/>
              </a:xfrm>
              <a:custGeom>
                <a:avLst/>
                <a:gdLst>
                  <a:gd name="connsiteX0" fmla="*/ 11430 w 52896"/>
                  <a:gd name="connsiteY0" fmla="*/ 67750 h 70280"/>
                  <a:gd name="connsiteX1" fmla="*/ 0 w 52896"/>
                  <a:gd name="connsiteY1" fmla="*/ 61510 h 70280"/>
                  <a:gd name="connsiteX2" fmla="*/ 3635 w 52896"/>
                  <a:gd name="connsiteY2" fmla="*/ 53874 h 70280"/>
                  <a:gd name="connsiteX3" fmla="*/ 13693 w 52896"/>
                  <a:gd name="connsiteY3" fmla="*/ 59612 h 70280"/>
                  <a:gd name="connsiteX4" fmla="*/ 26289 w 52896"/>
                  <a:gd name="connsiteY4" fmla="*/ 61898 h 70280"/>
                  <a:gd name="connsiteX5" fmla="*/ 39022 w 52896"/>
                  <a:gd name="connsiteY5" fmla="*/ 59018 h 70280"/>
                  <a:gd name="connsiteX6" fmla="*/ 43228 w 52896"/>
                  <a:gd name="connsiteY6" fmla="*/ 51314 h 70280"/>
                  <a:gd name="connsiteX7" fmla="*/ 40942 w 52896"/>
                  <a:gd name="connsiteY7" fmla="*/ 45599 h 70280"/>
                  <a:gd name="connsiteX8" fmla="*/ 35250 w 52896"/>
                  <a:gd name="connsiteY8" fmla="*/ 42170 h 70280"/>
                  <a:gd name="connsiteX9" fmla="*/ 25695 w 52896"/>
                  <a:gd name="connsiteY9" fmla="*/ 39518 h 70280"/>
                  <a:gd name="connsiteX10" fmla="*/ 13190 w 52896"/>
                  <a:gd name="connsiteY10" fmla="*/ 35792 h 70280"/>
                  <a:gd name="connsiteX11" fmla="*/ 5052 w 52896"/>
                  <a:gd name="connsiteY11" fmla="*/ 30054 h 70280"/>
                  <a:gd name="connsiteX12" fmla="*/ 1669 w 52896"/>
                  <a:gd name="connsiteY12" fmla="*/ 19630 h 70280"/>
                  <a:gd name="connsiteX13" fmla="*/ 4572 w 52896"/>
                  <a:gd name="connsiteY13" fmla="*/ 9709 h 70280"/>
                  <a:gd name="connsiteX14" fmla="*/ 13350 w 52896"/>
                  <a:gd name="connsiteY14" fmla="*/ 2668 h 70280"/>
                  <a:gd name="connsiteX15" fmla="*/ 27935 w 52896"/>
                  <a:gd name="connsiteY15" fmla="*/ 16 h 70280"/>
                  <a:gd name="connsiteX16" fmla="*/ 39891 w 52896"/>
                  <a:gd name="connsiteY16" fmla="*/ 1594 h 70280"/>
                  <a:gd name="connsiteX17" fmla="*/ 49995 w 52896"/>
                  <a:gd name="connsiteY17" fmla="*/ 6166 h 70280"/>
                  <a:gd name="connsiteX18" fmla="*/ 46772 w 52896"/>
                  <a:gd name="connsiteY18" fmla="*/ 14007 h 70280"/>
                  <a:gd name="connsiteX19" fmla="*/ 37628 w 52896"/>
                  <a:gd name="connsiteY19" fmla="*/ 9846 h 70280"/>
                  <a:gd name="connsiteX20" fmla="*/ 28027 w 52896"/>
                  <a:gd name="connsiteY20" fmla="*/ 8406 h 70280"/>
                  <a:gd name="connsiteX21" fmla="*/ 15545 w 52896"/>
                  <a:gd name="connsiteY21" fmla="*/ 11446 h 70280"/>
                  <a:gd name="connsiteX22" fmla="*/ 11385 w 52896"/>
                  <a:gd name="connsiteY22" fmla="*/ 19287 h 70280"/>
                  <a:gd name="connsiteX23" fmla="*/ 13671 w 52896"/>
                  <a:gd name="connsiteY23" fmla="*/ 25025 h 70280"/>
                  <a:gd name="connsiteX24" fmla="*/ 19523 w 52896"/>
                  <a:gd name="connsiteY24" fmla="*/ 28454 h 70280"/>
                  <a:gd name="connsiteX25" fmla="*/ 28964 w 52896"/>
                  <a:gd name="connsiteY25" fmla="*/ 31060 h 70280"/>
                  <a:gd name="connsiteX26" fmla="*/ 41423 w 52896"/>
                  <a:gd name="connsiteY26" fmla="*/ 34786 h 70280"/>
                  <a:gd name="connsiteX27" fmla="*/ 49493 w 52896"/>
                  <a:gd name="connsiteY27" fmla="*/ 40456 h 70280"/>
                  <a:gd name="connsiteX28" fmla="*/ 52876 w 52896"/>
                  <a:gd name="connsiteY28" fmla="*/ 50765 h 70280"/>
                  <a:gd name="connsiteX29" fmla="*/ 49950 w 52896"/>
                  <a:gd name="connsiteY29" fmla="*/ 60595 h 70280"/>
                  <a:gd name="connsiteX30" fmla="*/ 41034 w 52896"/>
                  <a:gd name="connsiteY30" fmla="*/ 67659 h 70280"/>
                  <a:gd name="connsiteX31" fmla="*/ 26335 w 52896"/>
                  <a:gd name="connsiteY31" fmla="*/ 70265 h 70280"/>
                  <a:gd name="connsiteX32" fmla="*/ 11430 w 52896"/>
                  <a:gd name="connsiteY32" fmla="*/ 67751 h 7028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</a:cxnLst>
                <a:rect l="l" t="t" r="r" b="b"/>
                <a:pathLst>
                  <a:path w="52896" h="70280">
                    <a:moveTo>
                      <a:pt x="11430" y="67750"/>
                    </a:moveTo>
                    <a:cubicBezTo>
                      <a:pt x="7219" y="66508"/>
                      <a:pt x="3322" y="64380"/>
                      <a:pt x="0" y="61510"/>
                    </a:cubicBezTo>
                    <a:lnTo>
                      <a:pt x="3635" y="53874"/>
                    </a:lnTo>
                    <a:cubicBezTo>
                      <a:pt x="6583" y="56422"/>
                      <a:pt x="10000" y="58371"/>
                      <a:pt x="13693" y="59612"/>
                    </a:cubicBezTo>
                    <a:cubicBezTo>
                      <a:pt x="17727" y="61101"/>
                      <a:pt x="21990" y="61874"/>
                      <a:pt x="26289" y="61898"/>
                    </a:cubicBezTo>
                    <a:cubicBezTo>
                      <a:pt x="30723" y="62196"/>
                      <a:pt x="35148" y="61195"/>
                      <a:pt x="39022" y="59018"/>
                    </a:cubicBezTo>
                    <a:cubicBezTo>
                      <a:pt x="41679" y="57366"/>
                      <a:pt x="43275" y="54442"/>
                      <a:pt x="43228" y="51314"/>
                    </a:cubicBezTo>
                    <a:cubicBezTo>
                      <a:pt x="43317" y="49170"/>
                      <a:pt x="42485" y="47091"/>
                      <a:pt x="40942" y="45599"/>
                    </a:cubicBezTo>
                    <a:cubicBezTo>
                      <a:pt x="39317" y="44056"/>
                      <a:pt x="37374" y="42885"/>
                      <a:pt x="35250" y="42170"/>
                    </a:cubicBezTo>
                    <a:cubicBezTo>
                      <a:pt x="32964" y="41370"/>
                      <a:pt x="29810" y="40501"/>
                      <a:pt x="25695" y="39518"/>
                    </a:cubicBezTo>
                    <a:cubicBezTo>
                      <a:pt x="21449" y="38553"/>
                      <a:pt x="17272" y="37308"/>
                      <a:pt x="13190" y="35792"/>
                    </a:cubicBezTo>
                    <a:cubicBezTo>
                      <a:pt x="10052" y="34568"/>
                      <a:pt x="7259" y="32599"/>
                      <a:pt x="5052" y="30054"/>
                    </a:cubicBezTo>
                    <a:cubicBezTo>
                      <a:pt x="2681" y="27114"/>
                      <a:pt x="1476" y="23403"/>
                      <a:pt x="1669" y="19630"/>
                    </a:cubicBezTo>
                    <a:cubicBezTo>
                      <a:pt x="1631" y="16108"/>
                      <a:pt x="2642" y="12655"/>
                      <a:pt x="4572" y="9709"/>
                    </a:cubicBezTo>
                    <a:cubicBezTo>
                      <a:pt x="6756" y="6563"/>
                      <a:pt x="9805" y="4117"/>
                      <a:pt x="13350" y="2668"/>
                    </a:cubicBezTo>
                    <a:cubicBezTo>
                      <a:pt x="17971" y="769"/>
                      <a:pt x="22941" y="-135"/>
                      <a:pt x="27935" y="16"/>
                    </a:cubicBezTo>
                    <a:cubicBezTo>
                      <a:pt x="31972" y="12"/>
                      <a:pt x="35993" y="542"/>
                      <a:pt x="39891" y="1594"/>
                    </a:cubicBezTo>
                    <a:cubicBezTo>
                      <a:pt x="43504" y="2503"/>
                      <a:pt x="46926" y="4052"/>
                      <a:pt x="49995" y="6166"/>
                    </a:cubicBezTo>
                    <a:lnTo>
                      <a:pt x="46772" y="14007"/>
                    </a:lnTo>
                    <a:cubicBezTo>
                      <a:pt x="43937" y="12191"/>
                      <a:pt x="40858" y="10790"/>
                      <a:pt x="37628" y="9846"/>
                    </a:cubicBezTo>
                    <a:cubicBezTo>
                      <a:pt x="34514" y="8906"/>
                      <a:pt x="31280" y="8420"/>
                      <a:pt x="28027" y="8406"/>
                    </a:cubicBezTo>
                    <a:cubicBezTo>
                      <a:pt x="23652" y="8103"/>
                      <a:pt x="19291" y="9166"/>
                      <a:pt x="15545" y="11446"/>
                    </a:cubicBezTo>
                    <a:cubicBezTo>
                      <a:pt x="12917" y="13184"/>
                      <a:pt x="11351" y="16137"/>
                      <a:pt x="11385" y="19287"/>
                    </a:cubicBezTo>
                    <a:cubicBezTo>
                      <a:pt x="11290" y="21439"/>
                      <a:pt x="12122" y="23528"/>
                      <a:pt x="13671" y="25025"/>
                    </a:cubicBezTo>
                    <a:cubicBezTo>
                      <a:pt x="15359" y="26567"/>
                      <a:pt x="17353" y="27735"/>
                      <a:pt x="19523" y="28454"/>
                    </a:cubicBezTo>
                    <a:cubicBezTo>
                      <a:pt x="22620" y="29496"/>
                      <a:pt x="25772" y="30366"/>
                      <a:pt x="28964" y="31060"/>
                    </a:cubicBezTo>
                    <a:cubicBezTo>
                      <a:pt x="33200" y="32007"/>
                      <a:pt x="37363" y="33252"/>
                      <a:pt x="41423" y="34786"/>
                    </a:cubicBezTo>
                    <a:cubicBezTo>
                      <a:pt x="44528" y="36003"/>
                      <a:pt x="47295" y="37947"/>
                      <a:pt x="49493" y="40456"/>
                    </a:cubicBezTo>
                    <a:cubicBezTo>
                      <a:pt x="51868" y="43349"/>
                      <a:pt x="53074" y="47027"/>
                      <a:pt x="52876" y="50765"/>
                    </a:cubicBezTo>
                    <a:cubicBezTo>
                      <a:pt x="52899" y="54260"/>
                      <a:pt x="51880" y="57682"/>
                      <a:pt x="49950" y="60595"/>
                    </a:cubicBezTo>
                    <a:cubicBezTo>
                      <a:pt x="47739" y="63777"/>
                      <a:pt x="44637" y="66234"/>
                      <a:pt x="41034" y="67659"/>
                    </a:cubicBezTo>
                    <a:cubicBezTo>
                      <a:pt x="36364" y="69521"/>
                      <a:pt x="31361" y="70408"/>
                      <a:pt x="26335" y="70265"/>
                    </a:cubicBezTo>
                    <a:cubicBezTo>
                      <a:pt x="21264" y="70237"/>
                      <a:pt x="16230" y="69388"/>
                      <a:pt x="11430" y="67751"/>
                    </a:cubicBezTo>
                    <a:close/>
                  </a:path>
                </a:pathLst>
              </a:custGeom>
              <a:solidFill>
                <a:srgbClr val="3E3D51"/>
              </a:solidFill>
              <a:ln w="2286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b="1">
                  <a:latin typeface="+mj-lt"/>
                </a:endParaRPr>
              </a:p>
            </p:txBody>
          </p:sp>
          <p:sp>
            <p:nvSpPr>
              <p:cNvPr id="17" name="Freeform: Shape 16">
                <a:extLst>
                  <a:ext uri="{FF2B5EF4-FFF2-40B4-BE49-F238E27FC236}">
                    <a16:creationId xmlns:a16="http://schemas.microsoft.com/office/drawing/2014/main" id="{A78D83F2-FAC8-45B8-839F-D7324D86BC55}"/>
                  </a:ext>
                </a:extLst>
              </p:cNvPr>
              <p:cNvSpPr/>
              <p:nvPr/>
            </p:nvSpPr>
            <p:spPr>
              <a:xfrm>
                <a:off x="6670677" y="1289486"/>
                <a:ext cx="51343" cy="72717"/>
              </a:xfrm>
              <a:custGeom>
                <a:avLst/>
                <a:gdLst>
                  <a:gd name="connsiteX0" fmla="*/ 20185 w 51343"/>
                  <a:gd name="connsiteY0" fmla="*/ 48509 h 72717"/>
                  <a:gd name="connsiteX1" fmla="*/ 9418 w 51343"/>
                  <a:gd name="connsiteY1" fmla="*/ 58522 h 72717"/>
                  <a:gd name="connsiteX2" fmla="*/ 9418 w 51343"/>
                  <a:gd name="connsiteY2" fmla="*/ 72718 h 72717"/>
                  <a:gd name="connsiteX3" fmla="*/ 0 w 51343"/>
                  <a:gd name="connsiteY3" fmla="*/ 72718 h 72717"/>
                  <a:gd name="connsiteX4" fmla="*/ 0 w 51343"/>
                  <a:gd name="connsiteY4" fmla="*/ 0 h 72717"/>
                  <a:gd name="connsiteX5" fmla="*/ 9418 w 51343"/>
                  <a:gd name="connsiteY5" fmla="*/ 0 h 72717"/>
                  <a:gd name="connsiteX6" fmla="*/ 9418 w 51343"/>
                  <a:gd name="connsiteY6" fmla="*/ 46657 h 72717"/>
                  <a:gd name="connsiteX7" fmla="*/ 37742 w 51343"/>
                  <a:gd name="connsiteY7" fmla="*/ 20780 h 72717"/>
                  <a:gd name="connsiteX8" fmla="*/ 49172 w 51343"/>
                  <a:gd name="connsiteY8" fmla="*/ 20780 h 72717"/>
                  <a:gd name="connsiteX9" fmla="*/ 27318 w 51343"/>
                  <a:gd name="connsiteY9" fmla="*/ 42245 h 72717"/>
                  <a:gd name="connsiteX10" fmla="*/ 51343 w 51343"/>
                  <a:gd name="connsiteY10" fmla="*/ 72718 h 72717"/>
                  <a:gd name="connsiteX11" fmla="*/ 39776 w 51343"/>
                  <a:gd name="connsiteY11" fmla="*/ 72718 h 7271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51343" h="72717">
                    <a:moveTo>
                      <a:pt x="20185" y="48509"/>
                    </a:moveTo>
                    <a:lnTo>
                      <a:pt x="9418" y="58522"/>
                    </a:lnTo>
                    <a:lnTo>
                      <a:pt x="9418" y="72718"/>
                    </a:lnTo>
                    <a:lnTo>
                      <a:pt x="0" y="72718"/>
                    </a:lnTo>
                    <a:lnTo>
                      <a:pt x="0" y="0"/>
                    </a:lnTo>
                    <a:lnTo>
                      <a:pt x="9418" y="0"/>
                    </a:lnTo>
                    <a:lnTo>
                      <a:pt x="9418" y="46657"/>
                    </a:lnTo>
                    <a:lnTo>
                      <a:pt x="37742" y="20780"/>
                    </a:lnTo>
                    <a:lnTo>
                      <a:pt x="49172" y="20780"/>
                    </a:lnTo>
                    <a:lnTo>
                      <a:pt x="27318" y="42245"/>
                    </a:lnTo>
                    <a:lnTo>
                      <a:pt x="51343" y="72718"/>
                    </a:lnTo>
                    <a:lnTo>
                      <a:pt x="39776" y="72718"/>
                    </a:lnTo>
                    <a:close/>
                  </a:path>
                </a:pathLst>
              </a:custGeom>
              <a:solidFill>
                <a:srgbClr val="3E3D51"/>
              </a:solidFill>
              <a:ln w="2286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b="1">
                  <a:latin typeface="+mj-lt"/>
                </a:endParaRPr>
              </a:p>
            </p:txBody>
          </p:sp>
          <p:sp>
            <p:nvSpPr>
              <p:cNvPr id="18" name="Freeform: Shape 17">
                <a:extLst>
                  <a:ext uri="{FF2B5EF4-FFF2-40B4-BE49-F238E27FC236}">
                    <a16:creationId xmlns:a16="http://schemas.microsoft.com/office/drawing/2014/main" id="{4D1CB8BD-E3DA-4F4C-8108-162E87C79C25}"/>
                  </a:ext>
                </a:extLst>
              </p:cNvPr>
              <p:cNvSpPr/>
              <p:nvPr/>
            </p:nvSpPr>
            <p:spPr>
              <a:xfrm>
                <a:off x="6728695" y="1287950"/>
                <a:ext cx="12806" cy="74185"/>
              </a:xfrm>
              <a:custGeom>
                <a:avLst/>
                <a:gdLst>
                  <a:gd name="connsiteX0" fmla="*/ 1829 w 12806"/>
                  <a:gd name="connsiteY0" fmla="*/ 10497 h 74185"/>
                  <a:gd name="connsiteX1" fmla="*/ 1 w 12806"/>
                  <a:gd name="connsiteY1" fmla="*/ 6177 h 74185"/>
                  <a:gd name="connsiteX2" fmla="*/ 1829 w 12806"/>
                  <a:gd name="connsiteY2" fmla="*/ 1811 h 74185"/>
                  <a:gd name="connsiteX3" fmla="*/ 6401 w 12806"/>
                  <a:gd name="connsiteY3" fmla="*/ 5 h 74185"/>
                  <a:gd name="connsiteX4" fmla="*/ 10973 w 12806"/>
                  <a:gd name="connsiteY4" fmla="*/ 1719 h 74185"/>
                  <a:gd name="connsiteX5" fmla="*/ 12802 w 12806"/>
                  <a:gd name="connsiteY5" fmla="*/ 5994 h 74185"/>
                  <a:gd name="connsiteX6" fmla="*/ 10973 w 12806"/>
                  <a:gd name="connsiteY6" fmla="*/ 10566 h 74185"/>
                  <a:gd name="connsiteX7" fmla="*/ 6401 w 12806"/>
                  <a:gd name="connsiteY7" fmla="*/ 12372 h 74185"/>
                  <a:gd name="connsiteX8" fmla="*/ 1829 w 12806"/>
                  <a:gd name="connsiteY8" fmla="*/ 10497 h 74185"/>
                  <a:gd name="connsiteX9" fmla="*/ 1670 w 12806"/>
                  <a:gd name="connsiteY9" fmla="*/ 22247 h 74185"/>
                  <a:gd name="connsiteX10" fmla="*/ 11088 w 12806"/>
                  <a:gd name="connsiteY10" fmla="*/ 22247 h 74185"/>
                  <a:gd name="connsiteX11" fmla="*/ 11088 w 12806"/>
                  <a:gd name="connsiteY11" fmla="*/ 74185 h 74185"/>
                  <a:gd name="connsiteX12" fmla="*/ 1670 w 12806"/>
                  <a:gd name="connsiteY12" fmla="*/ 74185 h 7418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12806" h="74185">
                    <a:moveTo>
                      <a:pt x="1829" y="10497"/>
                    </a:moveTo>
                    <a:cubicBezTo>
                      <a:pt x="642" y="9377"/>
                      <a:pt x="-22" y="7810"/>
                      <a:pt x="1" y="6177"/>
                    </a:cubicBezTo>
                    <a:cubicBezTo>
                      <a:pt x="-18" y="4531"/>
                      <a:pt x="644" y="2951"/>
                      <a:pt x="1829" y="1811"/>
                    </a:cubicBezTo>
                    <a:cubicBezTo>
                      <a:pt x="3036" y="599"/>
                      <a:pt x="4693" y="-55"/>
                      <a:pt x="6401" y="5"/>
                    </a:cubicBezTo>
                    <a:cubicBezTo>
                      <a:pt x="8094" y="-61"/>
                      <a:pt x="9741" y="557"/>
                      <a:pt x="10973" y="1719"/>
                    </a:cubicBezTo>
                    <a:cubicBezTo>
                      <a:pt x="12171" y="2814"/>
                      <a:pt x="12838" y="4372"/>
                      <a:pt x="12802" y="5994"/>
                    </a:cubicBezTo>
                    <a:cubicBezTo>
                      <a:pt x="12865" y="7708"/>
                      <a:pt x="12200" y="9368"/>
                      <a:pt x="10973" y="10566"/>
                    </a:cubicBezTo>
                    <a:cubicBezTo>
                      <a:pt x="9764" y="11773"/>
                      <a:pt x="8109" y="12426"/>
                      <a:pt x="6401" y="12372"/>
                    </a:cubicBezTo>
                    <a:cubicBezTo>
                      <a:pt x="4686" y="12397"/>
                      <a:pt x="3034" y="11720"/>
                      <a:pt x="1829" y="10497"/>
                    </a:cubicBezTo>
                    <a:close/>
                    <a:moveTo>
                      <a:pt x="1670" y="22247"/>
                    </a:moveTo>
                    <a:lnTo>
                      <a:pt x="11088" y="22247"/>
                    </a:lnTo>
                    <a:lnTo>
                      <a:pt x="11088" y="74185"/>
                    </a:lnTo>
                    <a:lnTo>
                      <a:pt x="1670" y="74185"/>
                    </a:lnTo>
                    <a:close/>
                  </a:path>
                </a:pathLst>
              </a:custGeom>
              <a:solidFill>
                <a:srgbClr val="3E3D51"/>
              </a:solidFill>
              <a:ln w="2286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b="1">
                  <a:latin typeface="+mj-lt"/>
                </a:endParaRPr>
              </a:p>
            </p:txBody>
          </p:sp>
          <p:sp>
            <p:nvSpPr>
              <p:cNvPr id="19" name="Freeform: Shape 18">
                <a:extLst>
                  <a:ext uri="{FF2B5EF4-FFF2-40B4-BE49-F238E27FC236}">
                    <a16:creationId xmlns:a16="http://schemas.microsoft.com/office/drawing/2014/main" id="{5C907CA8-6CA9-417B-937F-FC3E6E6231C6}"/>
                  </a:ext>
                </a:extLst>
              </p:cNvPr>
              <p:cNvSpPr/>
              <p:nvPr/>
            </p:nvSpPr>
            <p:spPr>
              <a:xfrm>
                <a:off x="6757705" y="1309694"/>
                <a:ext cx="53818" cy="71437"/>
              </a:xfrm>
              <a:custGeom>
                <a:avLst/>
                <a:gdLst>
                  <a:gd name="connsiteX0" fmla="*/ 41080 w 53818"/>
                  <a:gd name="connsiteY0" fmla="*/ 3407 h 71437"/>
                  <a:gd name="connsiteX1" fmla="*/ 50429 w 53818"/>
                  <a:gd name="connsiteY1" fmla="*/ 12733 h 71437"/>
                  <a:gd name="connsiteX2" fmla="*/ 53813 w 53818"/>
                  <a:gd name="connsiteY2" fmla="*/ 26449 h 71437"/>
                  <a:gd name="connsiteX3" fmla="*/ 50429 w 53818"/>
                  <a:gd name="connsiteY3" fmla="*/ 40326 h 71437"/>
                  <a:gd name="connsiteX4" fmla="*/ 41080 w 53818"/>
                  <a:gd name="connsiteY4" fmla="*/ 49675 h 71437"/>
                  <a:gd name="connsiteX5" fmla="*/ 27546 w 53818"/>
                  <a:gd name="connsiteY5" fmla="*/ 53013 h 71437"/>
                  <a:gd name="connsiteX6" fmla="*/ 17305 w 53818"/>
                  <a:gd name="connsiteY6" fmla="*/ 50864 h 71437"/>
                  <a:gd name="connsiteX7" fmla="*/ 9419 w 53818"/>
                  <a:gd name="connsiteY7" fmla="*/ 44578 h 71437"/>
                  <a:gd name="connsiteX8" fmla="*/ 9418 w 53818"/>
                  <a:gd name="connsiteY8" fmla="*/ 71438 h 71437"/>
                  <a:gd name="connsiteX9" fmla="*/ 0 w 53818"/>
                  <a:gd name="connsiteY9" fmla="*/ 71438 h 71437"/>
                  <a:gd name="connsiteX10" fmla="*/ 0 w 53818"/>
                  <a:gd name="connsiteY10" fmla="*/ 572 h 71437"/>
                  <a:gd name="connsiteX11" fmla="*/ 9144 w 53818"/>
                  <a:gd name="connsiteY11" fmla="*/ 572 h 71437"/>
                  <a:gd name="connsiteX12" fmla="*/ 9144 w 53818"/>
                  <a:gd name="connsiteY12" fmla="*/ 8802 h 71437"/>
                  <a:gd name="connsiteX13" fmla="*/ 17076 w 53818"/>
                  <a:gd name="connsiteY13" fmla="*/ 2287 h 71437"/>
                  <a:gd name="connsiteX14" fmla="*/ 27661 w 53818"/>
                  <a:gd name="connsiteY14" fmla="*/ 1 h 71437"/>
                  <a:gd name="connsiteX15" fmla="*/ 41079 w 53818"/>
                  <a:gd name="connsiteY15" fmla="*/ 3407 h 71437"/>
                  <a:gd name="connsiteX16" fmla="*/ 35730 w 53818"/>
                  <a:gd name="connsiteY16" fmla="*/ 42566 h 71437"/>
                  <a:gd name="connsiteX17" fmla="*/ 41994 w 53818"/>
                  <a:gd name="connsiteY17" fmla="*/ 36096 h 71437"/>
                  <a:gd name="connsiteX18" fmla="*/ 41994 w 53818"/>
                  <a:gd name="connsiteY18" fmla="*/ 16985 h 71437"/>
                  <a:gd name="connsiteX19" fmla="*/ 35730 w 53818"/>
                  <a:gd name="connsiteY19" fmla="*/ 10562 h 71437"/>
                  <a:gd name="connsiteX20" fmla="*/ 26769 w 53818"/>
                  <a:gd name="connsiteY20" fmla="*/ 8276 h 71437"/>
                  <a:gd name="connsiteX21" fmla="*/ 17899 w 53818"/>
                  <a:gd name="connsiteY21" fmla="*/ 10562 h 71437"/>
                  <a:gd name="connsiteX22" fmla="*/ 11613 w 53818"/>
                  <a:gd name="connsiteY22" fmla="*/ 16963 h 71437"/>
                  <a:gd name="connsiteX23" fmla="*/ 9327 w 53818"/>
                  <a:gd name="connsiteY23" fmla="*/ 26472 h 71437"/>
                  <a:gd name="connsiteX24" fmla="*/ 11613 w 53818"/>
                  <a:gd name="connsiteY24" fmla="*/ 36028 h 71437"/>
                  <a:gd name="connsiteX25" fmla="*/ 17899 w 53818"/>
                  <a:gd name="connsiteY25" fmla="*/ 42497 h 71437"/>
                  <a:gd name="connsiteX26" fmla="*/ 35776 w 53818"/>
                  <a:gd name="connsiteY26" fmla="*/ 42497 h 7143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</a:cxnLst>
                <a:rect l="l" t="t" r="r" b="b"/>
                <a:pathLst>
                  <a:path w="53818" h="71437">
                    <a:moveTo>
                      <a:pt x="41080" y="3407"/>
                    </a:moveTo>
                    <a:cubicBezTo>
                      <a:pt x="45003" y="5585"/>
                      <a:pt x="48241" y="8815"/>
                      <a:pt x="50429" y="12733"/>
                    </a:cubicBezTo>
                    <a:cubicBezTo>
                      <a:pt x="52735" y="16932"/>
                      <a:pt x="53902" y="21661"/>
                      <a:pt x="53813" y="26449"/>
                    </a:cubicBezTo>
                    <a:cubicBezTo>
                      <a:pt x="53912" y="31290"/>
                      <a:pt x="52746" y="36074"/>
                      <a:pt x="50429" y="40326"/>
                    </a:cubicBezTo>
                    <a:cubicBezTo>
                      <a:pt x="48262" y="44265"/>
                      <a:pt x="45019" y="47507"/>
                      <a:pt x="41080" y="49675"/>
                    </a:cubicBezTo>
                    <a:cubicBezTo>
                      <a:pt x="36935" y="51945"/>
                      <a:pt x="32271" y="53096"/>
                      <a:pt x="27546" y="53013"/>
                    </a:cubicBezTo>
                    <a:cubicBezTo>
                      <a:pt x="24016" y="53058"/>
                      <a:pt x="20520" y="52324"/>
                      <a:pt x="17305" y="50864"/>
                    </a:cubicBezTo>
                    <a:cubicBezTo>
                      <a:pt x="14210" y="49432"/>
                      <a:pt x="11505" y="47275"/>
                      <a:pt x="9419" y="44578"/>
                    </a:cubicBezTo>
                    <a:lnTo>
                      <a:pt x="9418" y="71438"/>
                    </a:lnTo>
                    <a:lnTo>
                      <a:pt x="0" y="71438"/>
                    </a:lnTo>
                    <a:lnTo>
                      <a:pt x="0" y="572"/>
                    </a:lnTo>
                    <a:lnTo>
                      <a:pt x="9144" y="572"/>
                    </a:lnTo>
                    <a:lnTo>
                      <a:pt x="9144" y="8802"/>
                    </a:lnTo>
                    <a:cubicBezTo>
                      <a:pt x="11182" y="5982"/>
                      <a:pt x="13914" y="3738"/>
                      <a:pt x="17076" y="2287"/>
                    </a:cubicBezTo>
                    <a:cubicBezTo>
                      <a:pt x="20397" y="765"/>
                      <a:pt x="24008" y="-15"/>
                      <a:pt x="27661" y="1"/>
                    </a:cubicBezTo>
                    <a:cubicBezTo>
                      <a:pt x="32351" y="-30"/>
                      <a:pt x="36971" y="1143"/>
                      <a:pt x="41079" y="3407"/>
                    </a:cubicBezTo>
                    <a:close/>
                    <a:moveTo>
                      <a:pt x="35730" y="42566"/>
                    </a:moveTo>
                    <a:cubicBezTo>
                      <a:pt x="38380" y="41035"/>
                      <a:pt x="40550" y="38795"/>
                      <a:pt x="41994" y="36096"/>
                    </a:cubicBezTo>
                    <a:cubicBezTo>
                      <a:pt x="45074" y="30098"/>
                      <a:pt x="45074" y="22983"/>
                      <a:pt x="41994" y="16985"/>
                    </a:cubicBezTo>
                    <a:cubicBezTo>
                      <a:pt x="40549" y="14300"/>
                      <a:pt x="38379" y="12074"/>
                      <a:pt x="35730" y="10562"/>
                    </a:cubicBezTo>
                    <a:cubicBezTo>
                      <a:pt x="32993" y="9034"/>
                      <a:pt x="29904" y="8246"/>
                      <a:pt x="26769" y="8276"/>
                    </a:cubicBezTo>
                    <a:cubicBezTo>
                      <a:pt x="23660" y="8220"/>
                      <a:pt x="20594" y="9010"/>
                      <a:pt x="17899" y="10562"/>
                    </a:cubicBezTo>
                    <a:cubicBezTo>
                      <a:pt x="15256" y="12078"/>
                      <a:pt x="13081" y="14292"/>
                      <a:pt x="11613" y="16963"/>
                    </a:cubicBezTo>
                    <a:cubicBezTo>
                      <a:pt x="10045" y="19883"/>
                      <a:pt x="9257" y="23158"/>
                      <a:pt x="9327" y="26472"/>
                    </a:cubicBezTo>
                    <a:cubicBezTo>
                      <a:pt x="9266" y="29800"/>
                      <a:pt x="10052" y="33088"/>
                      <a:pt x="11613" y="36028"/>
                    </a:cubicBezTo>
                    <a:cubicBezTo>
                      <a:pt x="13045" y="38742"/>
                      <a:pt x="15227" y="40988"/>
                      <a:pt x="17899" y="42497"/>
                    </a:cubicBezTo>
                    <a:cubicBezTo>
                      <a:pt x="23460" y="45577"/>
                      <a:pt x="30215" y="45577"/>
                      <a:pt x="35776" y="42497"/>
                    </a:cubicBezTo>
                    <a:close/>
                  </a:path>
                </a:pathLst>
              </a:custGeom>
              <a:solidFill>
                <a:srgbClr val="3E3D51"/>
              </a:solidFill>
              <a:ln w="2286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b="1">
                  <a:latin typeface="+mj-lt"/>
                </a:endParaRPr>
              </a:p>
            </p:txBody>
          </p:sp>
          <p:sp>
            <p:nvSpPr>
              <p:cNvPr id="20" name="Freeform: Shape 19">
                <a:extLst>
                  <a:ext uri="{FF2B5EF4-FFF2-40B4-BE49-F238E27FC236}">
                    <a16:creationId xmlns:a16="http://schemas.microsoft.com/office/drawing/2014/main" id="{CFDD5856-84BD-4A43-9850-3AB0CB1F78DE}"/>
                  </a:ext>
                </a:extLst>
              </p:cNvPr>
              <p:cNvSpPr/>
              <p:nvPr/>
            </p:nvSpPr>
            <p:spPr>
              <a:xfrm>
                <a:off x="6465189" y="1224518"/>
                <a:ext cx="486163" cy="217947"/>
              </a:xfrm>
              <a:custGeom>
                <a:avLst/>
                <a:gdLst>
                  <a:gd name="connsiteX0" fmla="*/ 377190 w 486163"/>
                  <a:gd name="connsiteY0" fmla="*/ 217947 h 217947"/>
                  <a:gd name="connsiteX1" fmla="*/ 108974 w 486163"/>
                  <a:gd name="connsiteY1" fmla="*/ 217947 h 217947"/>
                  <a:gd name="connsiteX2" fmla="*/ 0 w 486163"/>
                  <a:gd name="connsiteY2" fmla="*/ 108974 h 217947"/>
                  <a:gd name="connsiteX3" fmla="*/ 108974 w 486163"/>
                  <a:gd name="connsiteY3" fmla="*/ 0 h 217947"/>
                  <a:gd name="connsiteX4" fmla="*/ 377190 w 486163"/>
                  <a:gd name="connsiteY4" fmla="*/ 0 h 217947"/>
                  <a:gd name="connsiteX5" fmla="*/ 486164 w 486163"/>
                  <a:gd name="connsiteY5" fmla="*/ 108974 h 217947"/>
                  <a:gd name="connsiteX6" fmla="*/ 377190 w 486163"/>
                  <a:gd name="connsiteY6" fmla="*/ 217947 h 217947"/>
                  <a:gd name="connsiteX7" fmla="*/ 108974 w 486163"/>
                  <a:gd name="connsiteY7" fmla="*/ 11430 h 217947"/>
                  <a:gd name="connsiteX8" fmla="*/ 11430 w 486163"/>
                  <a:gd name="connsiteY8" fmla="*/ 108974 h 217947"/>
                  <a:gd name="connsiteX9" fmla="*/ 108974 w 486163"/>
                  <a:gd name="connsiteY9" fmla="*/ 206517 h 217947"/>
                  <a:gd name="connsiteX10" fmla="*/ 377190 w 486163"/>
                  <a:gd name="connsiteY10" fmla="*/ 206517 h 217947"/>
                  <a:gd name="connsiteX11" fmla="*/ 474734 w 486163"/>
                  <a:gd name="connsiteY11" fmla="*/ 108974 h 217947"/>
                  <a:gd name="connsiteX12" fmla="*/ 377190 w 486163"/>
                  <a:gd name="connsiteY12" fmla="*/ 11430 h 21794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486163" h="217947">
                    <a:moveTo>
                      <a:pt x="377190" y="217947"/>
                    </a:moveTo>
                    <a:lnTo>
                      <a:pt x="108974" y="217947"/>
                    </a:lnTo>
                    <a:cubicBezTo>
                      <a:pt x="48789" y="217947"/>
                      <a:pt x="0" y="169158"/>
                      <a:pt x="0" y="108974"/>
                    </a:cubicBezTo>
                    <a:cubicBezTo>
                      <a:pt x="0" y="48789"/>
                      <a:pt x="48789" y="0"/>
                      <a:pt x="108974" y="0"/>
                    </a:cubicBezTo>
                    <a:lnTo>
                      <a:pt x="377190" y="0"/>
                    </a:lnTo>
                    <a:cubicBezTo>
                      <a:pt x="437374" y="0"/>
                      <a:pt x="486164" y="48789"/>
                      <a:pt x="486164" y="108974"/>
                    </a:cubicBezTo>
                    <a:cubicBezTo>
                      <a:pt x="486164" y="169158"/>
                      <a:pt x="437375" y="217947"/>
                      <a:pt x="377190" y="217947"/>
                    </a:cubicBezTo>
                    <a:close/>
                    <a:moveTo>
                      <a:pt x="108974" y="11430"/>
                    </a:moveTo>
                    <a:cubicBezTo>
                      <a:pt x="55102" y="11430"/>
                      <a:pt x="11430" y="55102"/>
                      <a:pt x="11430" y="108974"/>
                    </a:cubicBezTo>
                    <a:cubicBezTo>
                      <a:pt x="11430" y="162845"/>
                      <a:pt x="55102" y="206517"/>
                      <a:pt x="108974" y="206517"/>
                    </a:cubicBezTo>
                    <a:lnTo>
                      <a:pt x="377190" y="206517"/>
                    </a:lnTo>
                    <a:cubicBezTo>
                      <a:pt x="431062" y="206517"/>
                      <a:pt x="474734" y="162846"/>
                      <a:pt x="474734" y="108974"/>
                    </a:cubicBezTo>
                    <a:cubicBezTo>
                      <a:pt x="474734" y="55102"/>
                      <a:pt x="431062" y="11430"/>
                      <a:pt x="377190" y="11430"/>
                    </a:cubicBezTo>
                    <a:close/>
                  </a:path>
                </a:pathLst>
              </a:custGeom>
              <a:solidFill>
                <a:srgbClr val="3E3D51"/>
              </a:solidFill>
              <a:ln w="2286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b="1">
                  <a:latin typeface="+mj-lt"/>
                </a:endParaRPr>
              </a:p>
            </p:txBody>
          </p:sp>
          <p:sp>
            <p:nvSpPr>
              <p:cNvPr id="21" name="Freeform: Shape 20">
                <a:extLst>
                  <a:ext uri="{FF2B5EF4-FFF2-40B4-BE49-F238E27FC236}">
                    <a16:creationId xmlns:a16="http://schemas.microsoft.com/office/drawing/2014/main" id="{9469074A-F955-4E4D-8FA8-0439BF33829C}"/>
                  </a:ext>
                </a:extLst>
              </p:cNvPr>
              <p:cNvSpPr/>
              <p:nvPr/>
            </p:nvSpPr>
            <p:spPr>
              <a:xfrm>
                <a:off x="5921189" y="5311521"/>
                <a:ext cx="69860" cy="69860"/>
              </a:xfrm>
              <a:custGeom>
                <a:avLst/>
                <a:gdLst>
                  <a:gd name="connsiteX0" fmla="*/ 34930 w 69860"/>
                  <a:gd name="connsiteY0" fmla="*/ 0 h 69860"/>
                  <a:gd name="connsiteX1" fmla="*/ 0 w 69860"/>
                  <a:gd name="connsiteY1" fmla="*/ 34930 h 69860"/>
                  <a:gd name="connsiteX2" fmla="*/ 34930 w 69860"/>
                  <a:gd name="connsiteY2" fmla="*/ 69860 h 69860"/>
                  <a:gd name="connsiteX3" fmla="*/ 69860 w 69860"/>
                  <a:gd name="connsiteY3" fmla="*/ 34930 h 69860"/>
                  <a:gd name="connsiteX4" fmla="*/ 34930 w 69860"/>
                  <a:gd name="connsiteY4" fmla="*/ 0 h 6986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69860" h="69860">
                    <a:moveTo>
                      <a:pt x="34930" y="0"/>
                    </a:moveTo>
                    <a:cubicBezTo>
                      <a:pt x="15639" y="0"/>
                      <a:pt x="0" y="15639"/>
                      <a:pt x="0" y="34930"/>
                    </a:cubicBezTo>
                    <a:cubicBezTo>
                      <a:pt x="0" y="54222"/>
                      <a:pt x="15639" y="69860"/>
                      <a:pt x="34930" y="69860"/>
                    </a:cubicBezTo>
                    <a:cubicBezTo>
                      <a:pt x="54221" y="69860"/>
                      <a:pt x="69860" y="54222"/>
                      <a:pt x="69860" y="34930"/>
                    </a:cubicBezTo>
                    <a:cubicBezTo>
                      <a:pt x="69835" y="15649"/>
                      <a:pt x="54211" y="25"/>
                      <a:pt x="34930" y="0"/>
                    </a:cubicBezTo>
                    <a:close/>
                  </a:path>
                </a:pathLst>
              </a:custGeom>
              <a:solidFill>
                <a:srgbClr val="8282A8"/>
              </a:solidFill>
              <a:ln w="2286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b="1">
                  <a:latin typeface="+mj-lt"/>
                </a:endParaRPr>
              </a:p>
            </p:txBody>
          </p:sp>
          <p:sp>
            <p:nvSpPr>
              <p:cNvPr id="22" name="Freeform: Shape 21">
                <a:extLst>
                  <a:ext uri="{FF2B5EF4-FFF2-40B4-BE49-F238E27FC236}">
                    <a16:creationId xmlns:a16="http://schemas.microsoft.com/office/drawing/2014/main" id="{5A1DB921-7FC1-4B71-B79A-850C74E4712C}"/>
                  </a:ext>
                </a:extLst>
              </p:cNvPr>
              <p:cNvSpPr/>
              <p:nvPr/>
            </p:nvSpPr>
            <p:spPr>
              <a:xfrm>
                <a:off x="6061069" y="5312023"/>
                <a:ext cx="69860" cy="69860"/>
              </a:xfrm>
              <a:custGeom>
                <a:avLst/>
                <a:gdLst>
                  <a:gd name="connsiteX0" fmla="*/ 34930 w 69860"/>
                  <a:gd name="connsiteY0" fmla="*/ 69860 h 69860"/>
                  <a:gd name="connsiteX1" fmla="*/ 0 w 69860"/>
                  <a:gd name="connsiteY1" fmla="*/ 34930 h 69860"/>
                  <a:gd name="connsiteX2" fmla="*/ 34930 w 69860"/>
                  <a:gd name="connsiteY2" fmla="*/ 0 h 69860"/>
                  <a:gd name="connsiteX3" fmla="*/ 69860 w 69860"/>
                  <a:gd name="connsiteY3" fmla="*/ 34930 h 69860"/>
                  <a:gd name="connsiteX4" fmla="*/ 34930 w 69860"/>
                  <a:gd name="connsiteY4" fmla="*/ 69860 h 69860"/>
                  <a:gd name="connsiteX5" fmla="*/ 34930 w 69860"/>
                  <a:gd name="connsiteY5" fmla="*/ 11430 h 69860"/>
                  <a:gd name="connsiteX6" fmla="*/ 11430 w 69860"/>
                  <a:gd name="connsiteY6" fmla="*/ 34930 h 69860"/>
                  <a:gd name="connsiteX7" fmla="*/ 34930 w 69860"/>
                  <a:gd name="connsiteY7" fmla="*/ 58430 h 69860"/>
                  <a:gd name="connsiteX8" fmla="*/ 58430 w 69860"/>
                  <a:gd name="connsiteY8" fmla="*/ 34930 h 69860"/>
                  <a:gd name="connsiteX9" fmla="*/ 34930 w 69860"/>
                  <a:gd name="connsiteY9" fmla="*/ 11430 h 6986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69860" h="69860">
                    <a:moveTo>
                      <a:pt x="34930" y="69860"/>
                    </a:moveTo>
                    <a:cubicBezTo>
                      <a:pt x="15639" y="69860"/>
                      <a:pt x="0" y="54222"/>
                      <a:pt x="0" y="34930"/>
                    </a:cubicBezTo>
                    <a:cubicBezTo>
                      <a:pt x="0" y="15639"/>
                      <a:pt x="15639" y="0"/>
                      <a:pt x="34930" y="0"/>
                    </a:cubicBezTo>
                    <a:cubicBezTo>
                      <a:pt x="54221" y="0"/>
                      <a:pt x="69860" y="15639"/>
                      <a:pt x="69860" y="34930"/>
                    </a:cubicBezTo>
                    <a:cubicBezTo>
                      <a:pt x="69835" y="54211"/>
                      <a:pt x="54211" y="69835"/>
                      <a:pt x="34930" y="69860"/>
                    </a:cubicBezTo>
                    <a:close/>
                    <a:moveTo>
                      <a:pt x="34930" y="11430"/>
                    </a:moveTo>
                    <a:cubicBezTo>
                      <a:pt x="21951" y="11430"/>
                      <a:pt x="11430" y="21951"/>
                      <a:pt x="11430" y="34930"/>
                    </a:cubicBezTo>
                    <a:cubicBezTo>
                      <a:pt x="11430" y="47909"/>
                      <a:pt x="21951" y="58430"/>
                      <a:pt x="34930" y="58430"/>
                    </a:cubicBezTo>
                    <a:cubicBezTo>
                      <a:pt x="47909" y="58430"/>
                      <a:pt x="58430" y="47909"/>
                      <a:pt x="58430" y="34930"/>
                    </a:cubicBezTo>
                    <a:cubicBezTo>
                      <a:pt x="58418" y="21956"/>
                      <a:pt x="47904" y="11443"/>
                      <a:pt x="34930" y="11430"/>
                    </a:cubicBezTo>
                    <a:close/>
                  </a:path>
                </a:pathLst>
              </a:custGeom>
              <a:solidFill>
                <a:srgbClr val="8282A8"/>
              </a:solidFill>
              <a:ln w="2286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b="1">
                  <a:latin typeface="+mj-lt"/>
                </a:endParaRPr>
              </a:p>
            </p:txBody>
          </p:sp>
          <p:sp>
            <p:nvSpPr>
              <p:cNvPr id="23" name="Freeform: Shape 22">
                <a:extLst>
                  <a:ext uri="{FF2B5EF4-FFF2-40B4-BE49-F238E27FC236}">
                    <a16:creationId xmlns:a16="http://schemas.microsoft.com/office/drawing/2014/main" id="{4FA5B4DE-077C-4898-9309-69FD29E3BC2B}"/>
                  </a:ext>
                </a:extLst>
              </p:cNvPr>
              <p:cNvSpPr/>
              <p:nvPr/>
            </p:nvSpPr>
            <p:spPr>
              <a:xfrm>
                <a:off x="6200927" y="5312526"/>
                <a:ext cx="69860" cy="69860"/>
              </a:xfrm>
              <a:custGeom>
                <a:avLst/>
                <a:gdLst>
                  <a:gd name="connsiteX0" fmla="*/ 34953 w 69860"/>
                  <a:gd name="connsiteY0" fmla="*/ 69860 h 69860"/>
                  <a:gd name="connsiteX1" fmla="*/ 0 w 69860"/>
                  <a:gd name="connsiteY1" fmla="*/ 34953 h 69860"/>
                  <a:gd name="connsiteX2" fmla="*/ 34907 w 69860"/>
                  <a:gd name="connsiteY2" fmla="*/ 0 h 69860"/>
                  <a:gd name="connsiteX3" fmla="*/ 69860 w 69860"/>
                  <a:gd name="connsiteY3" fmla="*/ 34907 h 69860"/>
                  <a:gd name="connsiteX4" fmla="*/ 69860 w 69860"/>
                  <a:gd name="connsiteY4" fmla="*/ 34930 h 69860"/>
                  <a:gd name="connsiteX5" fmla="*/ 34953 w 69860"/>
                  <a:gd name="connsiteY5" fmla="*/ 69860 h 69860"/>
                  <a:gd name="connsiteX6" fmla="*/ 34953 w 69860"/>
                  <a:gd name="connsiteY6" fmla="*/ 11453 h 69860"/>
                  <a:gd name="connsiteX7" fmla="*/ 11430 w 69860"/>
                  <a:gd name="connsiteY7" fmla="*/ 34930 h 69860"/>
                  <a:gd name="connsiteX8" fmla="*/ 34907 w 69860"/>
                  <a:gd name="connsiteY8" fmla="*/ 58453 h 69860"/>
                  <a:gd name="connsiteX9" fmla="*/ 58430 w 69860"/>
                  <a:gd name="connsiteY9" fmla="*/ 34976 h 69860"/>
                  <a:gd name="connsiteX10" fmla="*/ 58430 w 69860"/>
                  <a:gd name="connsiteY10" fmla="*/ 34930 h 69860"/>
                  <a:gd name="connsiteX11" fmla="*/ 34953 w 69860"/>
                  <a:gd name="connsiteY11" fmla="*/ 11567 h 6986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69860" h="69860">
                    <a:moveTo>
                      <a:pt x="34953" y="69860"/>
                    </a:moveTo>
                    <a:cubicBezTo>
                      <a:pt x="15662" y="69873"/>
                      <a:pt x="13" y="54245"/>
                      <a:pt x="0" y="34953"/>
                    </a:cubicBezTo>
                    <a:cubicBezTo>
                      <a:pt x="-13" y="15662"/>
                      <a:pt x="15616" y="13"/>
                      <a:pt x="34907" y="0"/>
                    </a:cubicBezTo>
                    <a:cubicBezTo>
                      <a:pt x="54199" y="-13"/>
                      <a:pt x="69847" y="15616"/>
                      <a:pt x="69860" y="34907"/>
                    </a:cubicBezTo>
                    <a:cubicBezTo>
                      <a:pt x="69860" y="34915"/>
                      <a:pt x="69860" y="34922"/>
                      <a:pt x="69860" y="34930"/>
                    </a:cubicBezTo>
                    <a:cubicBezTo>
                      <a:pt x="69835" y="54202"/>
                      <a:pt x="54225" y="69822"/>
                      <a:pt x="34953" y="69860"/>
                    </a:cubicBezTo>
                    <a:close/>
                    <a:moveTo>
                      <a:pt x="34953" y="11453"/>
                    </a:moveTo>
                    <a:cubicBezTo>
                      <a:pt x="21974" y="11440"/>
                      <a:pt x="11443" y="21951"/>
                      <a:pt x="11430" y="34930"/>
                    </a:cubicBezTo>
                    <a:cubicBezTo>
                      <a:pt x="11417" y="47909"/>
                      <a:pt x="21929" y="58440"/>
                      <a:pt x="34907" y="58453"/>
                    </a:cubicBezTo>
                    <a:cubicBezTo>
                      <a:pt x="47886" y="58466"/>
                      <a:pt x="58417" y="47955"/>
                      <a:pt x="58430" y="34976"/>
                    </a:cubicBezTo>
                    <a:cubicBezTo>
                      <a:pt x="58430" y="34961"/>
                      <a:pt x="58430" y="34945"/>
                      <a:pt x="58430" y="34930"/>
                    </a:cubicBezTo>
                    <a:cubicBezTo>
                      <a:pt x="58342" y="22019"/>
                      <a:pt x="47864" y="11592"/>
                      <a:pt x="34953" y="11567"/>
                    </a:cubicBezTo>
                    <a:close/>
                  </a:path>
                </a:pathLst>
              </a:custGeom>
              <a:solidFill>
                <a:srgbClr val="8282A8"/>
              </a:solidFill>
              <a:ln w="2286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b="1">
                  <a:latin typeface="+mj-lt"/>
                </a:endParaRPr>
              </a:p>
            </p:txBody>
          </p:sp>
          <p:sp>
            <p:nvSpPr>
              <p:cNvPr id="24" name="Freeform: Shape 23">
                <a:extLst>
                  <a:ext uri="{FF2B5EF4-FFF2-40B4-BE49-F238E27FC236}">
                    <a16:creationId xmlns:a16="http://schemas.microsoft.com/office/drawing/2014/main" id="{5AE863E7-B666-48D4-B226-F41FC7538017}"/>
                  </a:ext>
                </a:extLst>
              </p:cNvPr>
              <p:cNvSpPr/>
              <p:nvPr/>
            </p:nvSpPr>
            <p:spPr>
              <a:xfrm>
                <a:off x="5365965" y="4232871"/>
                <a:ext cx="156065" cy="220256"/>
              </a:xfrm>
              <a:custGeom>
                <a:avLst/>
                <a:gdLst>
                  <a:gd name="connsiteX0" fmla="*/ 0 w 156065"/>
                  <a:gd name="connsiteY0" fmla="*/ 0 h 220256"/>
                  <a:gd name="connsiteX1" fmla="*/ 40896 w 156065"/>
                  <a:gd name="connsiteY1" fmla="*/ 0 h 220256"/>
                  <a:gd name="connsiteX2" fmla="*/ 40896 w 156065"/>
                  <a:gd name="connsiteY2" fmla="*/ 185646 h 220256"/>
                  <a:gd name="connsiteX3" fmla="*/ 156065 w 156065"/>
                  <a:gd name="connsiteY3" fmla="*/ 185646 h 220256"/>
                  <a:gd name="connsiteX4" fmla="*/ 156065 w 156065"/>
                  <a:gd name="connsiteY4" fmla="*/ 220256 h 220256"/>
                  <a:gd name="connsiteX5" fmla="*/ 0 w 156065"/>
                  <a:gd name="connsiteY5" fmla="*/ 220256 h 22025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56065" h="220256">
                    <a:moveTo>
                      <a:pt x="0" y="0"/>
                    </a:moveTo>
                    <a:lnTo>
                      <a:pt x="40896" y="0"/>
                    </a:lnTo>
                    <a:lnTo>
                      <a:pt x="40896" y="185646"/>
                    </a:lnTo>
                    <a:lnTo>
                      <a:pt x="156065" y="185646"/>
                    </a:lnTo>
                    <a:lnTo>
                      <a:pt x="156065" y="220256"/>
                    </a:lnTo>
                    <a:lnTo>
                      <a:pt x="0" y="220256"/>
                    </a:lnTo>
                    <a:close/>
                  </a:path>
                </a:pathLst>
              </a:custGeom>
              <a:solidFill>
                <a:srgbClr val="3E3D51"/>
              </a:solidFill>
              <a:ln w="2286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b="1">
                  <a:latin typeface="+mj-lt"/>
                </a:endParaRPr>
              </a:p>
            </p:txBody>
          </p:sp>
          <p:sp>
            <p:nvSpPr>
              <p:cNvPr id="25" name="Freeform: Shape 24">
                <a:extLst>
                  <a:ext uri="{FF2B5EF4-FFF2-40B4-BE49-F238E27FC236}">
                    <a16:creationId xmlns:a16="http://schemas.microsoft.com/office/drawing/2014/main" id="{C4975B2F-F37D-4301-8716-9C89E6D5A291}"/>
                  </a:ext>
                </a:extLst>
              </p:cNvPr>
              <p:cNvSpPr/>
              <p:nvPr/>
            </p:nvSpPr>
            <p:spPr>
              <a:xfrm>
                <a:off x="5535230" y="4283209"/>
                <a:ext cx="179113" cy="172137"/>
              </a:xfrm>
              <a:custGeom>
                <a:avLst/>
                <a:gdLst>
                  <a:gd name="connsiteX0" fmla="*/ 43448 w 179113"/>
                  <a:gd name="connsiteY0" fmla="*/ 161118 h 172137"/>
                  <a:gd name="connsiteX1" fmla="*/ 11444 w 179113"/>
                  <a:gd name="connsiteY1" fmla="*/ 130440 h 172137"/>
                  <a:gd name="connsiteX2" fmla="*/ 14 w 179113"/>
                  <a:gd name="connsiteY2" fmla="*/ 85908 h 172137"/>
                  <a:gd name="connsiteX3" fmla="*/ 11444 w 179113"/>
                  <a:gd name="connsiteY3" fmla="*/ 41537 h 172137"/>
                  <a:gd name="connsiteX4" fmla="*/ 43448 w 179113"/>
                  <a:gd name="connsiteY4" fmla="*/ 11019 h 172137"/>
                  <a:gd name="connsiteX5" fmla="*/ 135666 w 179113"/>
                  <a:gd name="connsiteY5" fmla="*/ 11019 h 172137"/>
                  <a:gd name="connsiteX6" fmla="*/ 167670 w 179113"/>
                  <a:gd name="connsiteY6" fmla="*/ 41537 h 172137"/>
                  <a:gd name="connsiteX7" fmla="*/ 179100 w 179113"/>
                  <a:gd name="connsiteY7" fmla="*/ 85908 h 172137"/>
                  <a:gd name="connsiteX8" fmla="*/ 167670 w 179113"/>
                  <a:gd name="connsiteY8" fmla="*/ 130440 h 172137"/>
                  <a:gd name="connsiteX9" fmla="*/ 135666 w 179113"/>
                  <a:gd name="connsiteY9" fmla="*/ 161118 h 172137"/>
                  <a:gd name="connsiteX10" fmla="*/ 43448 w 179113"/>
                  <a:gd name="connsiteY10" fmla="*/ 161118 h 172137"/>
                  <a:gd name="connsiteX11" fmla="*/ 125264 w 179113"/>
                  <a:gd name="connsiteY11" fmla="*/ 123970 h 172137"/>
                  <a:gd name="connsiteX12" fmla="*/ 139437 w 179113"/>
                  <a:gd name="connsiteY12" fmla="*/ 85908 h 172137"/>
                  <a:gd name="connsiteX13" fmla="*/ 125264 w 179113"/>
                  <a:gd name="connsiteY13" fmla="*/ 47824 h 172137"/>
                  <a:gd name="connsiteX14" fmla="*/ 89397 w 179113"/>
                  <a:gd name="connsiteY14" fmla="*/ 33353 h 172137"/>
                  <a:gd name="connsiteX15" fmla="*/ 53689 w 179113"/>
                  <a:gd name="connsiteY15" fmla="*/ 47824 h 172137"/>
                  <a:gd name="connsiteX16" fmla="*/ 39676 w 179113"/>
                  <a:gd name="connsiteY16" fmla="*/ 85908 h 172137"/>
                  <a:gd name="connsiteX17" fmla="*/ 53689 w 179113"/>
                  <a:gd name="connsiteY17" fmla="*/ 123970 h 172137"/>
                  <a:gd name="connsiteX18" fmla="*/ 89397 w 179113"/>
                  <a:gd name="connsiteY18" fmla="*/ 138464 h 172137"/>
                  <a:gd name="connsiteX19" fmla="*/ 125264 w 179113"/>
                  <a:gd name="connsiteY19" fmla="*/ 123970 h 17213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</a:cxnLst>
                <a:rect l="l" t="t" r="r" b="b"/>
                <a:pathLst>
                  <a:path w="179113" h="172137">
                    <a:moveTo>
                      <a:pt x="43448" y="161118"/>
                    </a:moveTo>
                    <a:cubicBezTo>
                      <a:pt x="30117" y="154092"/>
                      <a:pt x="19027" y="143462"/>
                      <a:pt x="11444" y="130440"/>
                    </a:cubicBezTo>
                    <a:cubicBezTo>
                      <a:pt x="3694" y="116896"/>
                      <a:pt x="-254" y="101511"/>
                      <a:pt x="14" y="85908"/>
                    </a:cubicBezTo>
                    <a:cubicBezTo>
                      <a:pt x="-269" y="70355"/>
                      <a:pt x="3682" y="55018"/>
                      <a:pt x="11444" y="41537"/>
                    </a:cubicBezTo>
                    <a:cubicBezTo>
                      <a:pt x="19060" y="28581"/>
                      <a:pt x="30145" y="18011"/>
                      <a:pt x="43448" y="11019"/>
                    </a:cubicBezTo>
                    <a:cubicBezTo>
                      <a:pt x="72432" y="-3673"/>
                      <a:pt x="106682" y="-3673"/>
                      <a:pt x="135666" y="11019"/>
                    </a:cubicBezTo>
                    <a:cubicBezTo>
                      <a:pt x="148969" y="18011"/>
                      <a:pt x="160053" y="28581"/>
                      <a:pt x="167670" y="41537"/>
                    </a:cubicBezTo>
                    <a:cubicBezTo>
                      <a:pt x="175432" y="55018"/>
                      <a:pt x="179383" y="70355"/>
                      <a:pt x="179100" y="85908"/>
                    </a:cubicBezTo>
                    <a:cubicBezTo>
                      <a:pt x="179368" y="101511"/>
                      <a:pt x="175419" y="116896"/>
                      <a:pt x="167670" y="130440"/>
                    </a:cubicBezTo>
                    <a:cubicBezTo>
                      <a:pt x="160086" y="143462"/>
                      <a:pt x="148997" y="154092"/>
                      <a:pt x="135666" y="161118"/>
                    </a:cubicBezTo>
                    <a:cubicBezTo>
                      <a:pt x="106682" y="175810"/>
                      <a:pt x="72432" y="175810"/>
                      <a:pt x="43448" y="161118"/>
                    </a:cubicBezTo>
                    <a:close/>
                    <a:moveTo>
                      <a:pt x="125264" y="123970"/>
                    </a:moveTo>
                    <a:cubicBezTo>
                      <a:pt x="134698" y="114339"/>
                      <a:pt x="139422" y="101652"/>
                      <a:pt x="139437" y="85908"/>
                    </a:cubicBezTo>
                    <a:cubicBezTo>
                      <a:pt x="139453" y="70165"/>
                      <a:pt x="134728" y="57471"/>
                      <a:pt x="125264" y="47824"/>
                    </a:cubicBezTo>
                    <a:cubicBezTo>
                      <a:pt x="115866" y="38184"/>
                      <a:pt x="102853" y="32934"/>
                      <a:pt x="89397" y="33353"/>
                    </a:cubicBezTo>
                    <a:cubicBezTo>
                      <a:pt x="75985" y="32920"/>
                      <a:pt x="63015" y="38176"/>
                      <a:pt x="53689" y="47824"/>
                    </a:cubicBezTo>
                    <a:cubicBezTo>
                      <a:pt x="44347" y="57501"/>
                      <a:pt x="39676" y="70196"/>
                      <a:pt x="39676" y="85908"/>
                    </a:cubicBezTo>
                    <a:cubicBezTo>
                      <a:pt x="39676" y="101621"/>
                      <a:pt x="44347" y="114308"/>
                      <a:pt x="53689" y="123970"/>
                    </a:cubicBezTo>
                    <a:cubicBezTo>
                      <a:pt x="63006" y="133634"/>
                      <a:pt x="75980" y="138900"/>
                      <a:pt x="89397" y="138464"/>
                    </a:cubicBezTo>
                    <a:cubicBezTo>
                      <a:pt x="102856" y="138877"/>
                      <a:pt x="115870" y="133618"/>
                      <a:pt x="125264" y="123970"/>
                    </a:cubicBezTo>
                    <a:close/>
                  </a:path>
                </a:pathLst>
              </a:custGeom>
              <a:solidFill>
                <a:srgbClr val="3E3D51"/>
              </a:solidFill>
              <a:ln w="2286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b="1">
                  <a:latin typeface="+mj-lt"/>
                </a:endParaRPr>
              </a:p>
            </p:txBody>
          </p:sp>
          <p:sp>
            <p:nvSpPr>
              <p:cNvPr id="26" name="Freeform: Shape 25">
                <a:extLst>
                  <a:ext uri="{FF2B5EF4-FFF2-40B4-BE49-F238E27FC236}">
                    <a16:creationId xmlns:a16="http://schemas.microsoft.com/office/drawing/2014/main" id="{7F544D3C-A0D9-4F84-9B8B-27ED02DBFF6C}"/>
                  </a:ext>
                </a:extLst>
              </p:cNvPr>
              <p:cNvSpPr/>
              <p:nvPr/>
            </p:nvSpPr>
            <p:spPr>
              <a:xfrm>
                <a:off x="5752048" y="4283209"/>
                <a:ext cx="97246" cy="169918"/>
              </a:xfrm>
              <a:custGeom>
                <a:avLst/>
                <a:gdLst>
                  <a:gd name="connsiteX0" fmla="*/ 97247 w 97246"/>
                  <a:gd name="connsiteY0" fmla="*/ 0 h 169918"/>
                  <a:gd name="connsiteX1" fmla="*/ 97247 w 97246"/>
                  <a:gd name="connsiteY1" fmla="*/ 37445 h 169918"/>
                  <a:gd name="connsiteX2" fmla="*/ 88103 w 97246"/>
                  <a:gd name="connsiteY2" fmla="*/ 36507 h 169918"/>
                  <a:gd name="connsiteX3" fmla="*/ 52235 w 97246"/>
                  <a:gd name="connsiteY3" fmla="*/ 49880 h 169918"/>
                  <a:gd name="connsiteX4" fmla="*/ 39319 w 97246"/>
                  <a:gd name="connsiteY4" fmla="*/ 88422 h 169918"/>
                  <a:gd name="connsiteX5" fmla="*/ 39319 w 97246"/>
                  <a:gd name="connsiteY5" fmla="*/ 169918 h 169918"/>
                  <a:gd name="connsiteX6" fmla="*/ 0 w 97246"/>
                  <a:gd name="connsiteY6" fmla="*/ 169918 h 169918"/>
                  <a:gd name="connsiteX7" fmla="*/ 0 w 97246"/>
                  <a:gd name="connsiteY7" fmla="*/ 1897 h 169918"/>
                  <a:gd name="connsiteX8" fmla="*/ 37445 w 97246"/>
                  <a:gd name="connsiteY8" fmla="*/ 1897 h 169918"/>
                  <a:gd name="connsiteX9" fmla="*/ 37445 w 97246"/>
                  <a:gd name="connsiteY9" fmla="*/ 26426 h 169918"/>
                  <a:gd name="connsiteX10" fmla="*/ 97247 w 97246"/>
                  <a:gd name="connsiteY10" fmla="*/ 0 h 16991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97246" h="169918">
                    <a:moveTo>
                      <a:pt x="97247" y="0"/>
                    </a:moveTo>
                    <a:lnTo>
                      <a:pt x="97247" y="37445"/>
                    </a:lnTo>
                    <a:cubicBezTo>
                      <a:pt x="94233" y="36858"/>
                      <a:pt x="91173" y="36544"/>
                      <a:pt x="88103" y="36507"/>
                    </a:cubicBezTo>
                    <a:cubicBezTo>
                      <a:pt x="72786" y="36507"/>
                      <a:pt x="60831" y="40965"/>
                      <a:pt x="52235" y="49880"/>
                    </a:cubicBezTo>
                    <a:cubicBezTo>
                      <a:pt x="43640" y="58796"/>
                      <a:pt x="39334" y="71643"/>
                      <a:pt x="39319" y="88422"/>
                    </a:cubicBezTo>
                    <a:lnTo>
                      <a:pt x="39319" y="169918"/>
                    </a:lnTo>
                    <a:lnTo>
                      <a:pt x="0" y="169918"/>
                    </a:lnTo>
                    <a:lnTo>
                      <a:pt x="0" y="1897"/>
                    </a:lnTo>
                    <a:lnTo>
                      <a:pt x="37445" y="1897"/>
                    </a:lnTo>
                    <a:lnTo>
                      <a:pt x="37445" y="26426"/>
                    </a:lnTo>
                    <a:cubicBezTo>
                      <a:pt x="48783" y="8824"/>
                      <a:pt x="68717" y="15"/>
                      <a:pt x="97247" y="0"/>
                    </a:cubicBezTo>
                    <a:close/>
                  </a:path>
                </a:pathLst>
              </a:custGeom>
              <a:solidFill>
                <a:srgbClr val="3E3D51"/>
              </a:solidFill>
              <a:ln w="2286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b="1">
                  <a:latin typeface="+mj-lt"/>
                </a:endParaRPr>
              </a:p>
            </p:txBody>
          </p:sp>
          <p:sp>
            <p:nvSpPr>
              <p:cNvPr id="27" name="Freeform: Shape 26">
                <a:extLst>
                  <a:ext uri="{FF2B5EF4-FFF2-40B4-BE49-F238E27FC236}">
                    <a16:creationId xmlns:a16="http://schemas.microsoft.com/office/drawing/2014/main" id="{9993DDD1-C79B-4AEE-8DF0-44A62AC71E8C}"/>
                  </a:ext>
                </a:extLst>
              </p:cNvPr>
              <p:cNvSpPr/>
              <p:nvPr/>
            </p:nvSpPr>
            <p:spPr>
              <a:xfrm>
                <a:off x="5867387" y="4283196"/>
                <a:ext cx="171847" cy="172239"/>
              </a:xfrm>
              <a:custGeom>
                <a:avLst/>
                <a:gdLst>
                  <a:gd name="connsiteX0" fmla="*/ 171029 w 171847"/>
                  <a:gd name="connsiteY0" fmla="*/ 98517 h 172239"/>
                  <a:gd name="connsiteX1" fmla="*/ 39195 w 171847"/>
                  <a:gd name="connsiteY1" fmla="*/ 98517 h 172239"/>
                  <a:gd name="connsiteX2" fmla="*/ 57277 w 171847"/>
                  <a:gd name="connsiteY2" fmla="*/ 127915 h 172239"/>
                  <a:gd name="connsiteX3" fmla="*/ 93625 w 171847"/>
                  <a:gd name="connsiteY3" fmla="*/ 138796 h 172239"/>
                  <a:gd name="connsiteX4" fmla="*/ 139345 w 171847"/>
                  <a:gd name="connsiteY4" fmla="*/ 120508 h 172239"/>
                  <a:gd name="connsiteX5" fmla="*/ 160421 w 171847"/>
                  <a:gd name="connsiteY5" fmla="*/ 144740 h 172239"/>
                  <a:gd name="connsiteX6" fmla="*/ 131801 w 171847"/>
                  <a:gd name="connsiteY6" fmla="*/ 165314 h 172239"/>
                  <a:gd name="connsiteX7" fmla="*/ 43995 w 171847"/>
                  <a:gd name="connsiteY7" fmla="*/ 161222 h 172239"/>
                  <a:gd name="connsiteX8" fmla="*/ 11443 w 171847"/>
                  <a:gd name="connsiteY8" fmla="*/ 130452 h 172239"/>
                  <a:gd name="connsiteX9" fmla="*/ 13 w 171847"/>
                  <a:gd name="connsiteY9" fmla="*/ 85921 h 172239"/>
                  <a:gd name="connsiteX10" fmla="*/ 11191 w 171847"/>
                  <a:gd name="connsiteY10" fmla="*/ 41710 h 172239"/>
                  <a:gd name="connsiteX11" fmla="*/ 42190 w 171847"/>
                  <a:gd name="connsiteY11" fmla="*/ 11032 h 172239"/>
                  <a:gd name="connsiteX12" fmla="*/ 86858 w 171847"/>
                  <a:gd name="connsiteY12" fmla="*/ 13 h 172239"/>
                  <a:gd name="connsiteX13" fmla="*/ 130749 w 171847"/>
                  <a:gd name="connsiteY13" fmla="*/ 10872 h 172239"/>
                  <a:gd name="connsiteX14" fmla="*/ 160970 w 171847"/>
                  <a:gd name="connsiteY14" fmla="*/ 41390 h 172239"/>
                  <a:gd name="connsiteX15" fmla="*/ 171829 w 171847"/>
                  <a:gd name="connsiteY15" fmla="*/ 86858 h 172239"/>
                  <a:gd name="connsiteX16" fmla="*/ 171029 w 171847"/>
                  <a:gd name="connsiteY16" fmla="*/ 98517 h 172239"/>
                  <a:gd name="connsiteX17" fmla="*/ 54877 w 171847"/>
                  <a:gd name="connsiteY17" fmla="*/ 42647 h 172239"/>
                  <a:gd name="connsiteX18" fmla="*/ 38875 w 171847"/>
                  <a:gd name="connsiteY18" fmla="*/ 72365 h 172239"/>
                  <a:gd name="connsiteX19" fmla="*/ 134224 w 171847"/>
                  <a:gd name="connsiteY19" fmla="*/ 72365 h 172239"/>
                  <a:gd name="connsiteX20" fmla="*/ 86698 w 171847"/>
                  <a:gd name="connsiteY20" fmla="*/ 31468 h 172239"/>
                  <a:gd name="connsiteX21" fmla="*/ 54877 w 171847"/>
                  <a:gd name="connsiteY21" fmla="*/ 42647 h 1722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</a:cxnLst>
                <a:rect l="l" t="t" r="r" b="b"/>
                <a:pathLst>
                  <a:path w="171847" h="172239">
                    <a:moveTo>
                      <a:pt x="171029" y="98517"/>
                    </a:moveTo>
                    <a:lnTo>
                      <a:pt x="39195" y="98517"/>
                    </a:lnTo>
                    <a:cubicBezTo>
                      <a:pt x="41129" y="110310"/>
                      <a:pt x="47624" y="120869"/>
                      <a:pt x="57277" y="127915"/>
                    </a:cubicBezTo>
                    <a:cubicBezTo>
                      <a:pt x="67046" y="135169"/>
                      <a:pt x="79162" y="138796"/>
                      <a:pt x="93625" y="138796"/>
                    </a:cubicBezTo>
                    <a:cubicBezTo>
                      <a:pt x="112065" y="138796"/>
                      <a:pt x="127305" y="132700"/>
                      <a:pt x="139345" y="120508"/>
                    </a:cubicBezTo>
                    <a:lnTo>
                      <a:pt x="160421" y="144740"/>
                    </a:lnTo>
                    <a:cubicBezTo>
                      <a:pt x="152762" y="153894"/>
                      <a:pt x="142919" y="160970"/>
                      <a:pt x="131801" y="165314"/>
                    </a:cubicBezTo>
                    <a:cubicBezTo>
                      <a:pt x="103172" y="175804"/>
                      <a:pt x="71525" y="174329"/>
                      <a:pt x="43995" y="161222"/>
                    </a:cubicBezTo>
                    <a:cubicBezTo>
                      <a:pt x="30415" y="154303"/>
                      <a:pt x="19114" y="143621"/>
                      <a:pt x="11443" y="130452"/>
                    </a:cubicBezTo>
                    <a:cubicBezTo>
                      <a:pt x="3693" y="116908"/>
                      <a:pt x="-256" y="101523"/>
                      <a:pt x="13" y="85921"/>
                    </a:cubicBezTo>
                    <a:cubicBezTo>
                      <a:pt x="-219" y="70457"/>
                      <a:pt x="3638" y="55206"/>
                      <a:pt x="11191" y="41710"/>
                    </a:cubicBezTo>
                    <a:cubicBezTo>
                      <a:pt x="18443" y="28779"/>
                      <a:pt x="29185" y="18149"/>
                      <a:pt x="42190" y="11032"/>
                    </a:cubicBezTo>
                    <a:cubicBezTo>
                      <a:pt x="55880" y="3568"/>
                      <a:pt x="71268" y="-227"/>
                      <a:pt x="86858" y="13"/>
                    </a:cubicBezTo>
                    <a:cubicBezTo>
                      <a:pt x="102184" y="-251"/>
                      <a:pt x="117314" y="3492"/>
                      <a:pt x="130749" y="10872"/>
                    </a:cubicBezTo>
                    <a:cubicBezTo>
                      <a:pt x="143513" y="17973"/>
                      <a:pt x="153994" y="28557"/>
                      <a:pt x="160970" y="41390"/>
                    </a:cubicBezTo>
                    <a:cubicBezTo>
                      <a:pt x="168412" y="55370"/>
                      <a:pt x="172150" y="71024"/>
                      <a:pt x="171829" y="86858"/>
                    </a:cubicBezTo>
                    <a:cubicBezTo>
                      <a:pt x="171669" y="89601"/>
                      <a:pt x="171463" y="93465"/>
                      <a:pt x="171029" y="98517"/>
                    </a:cubicBezTo>
                    <a:close/>
                    <a:moveTo>
                      <a:pt x="54877" y="42647"/>
                    </a:moveTo>
                    <a:cubicBezTo>
                      <a:pt x="46044" y="50227"/>
                      <a:pt x="40341" y="60818"/>
                      <a:pt x="38875" y="72365"/>
                    </a:cubicBezTo>
                    <a:lnTo>
                      <a:pt x="134224" y="72365"/>
                    </a:lnTo>
                    <a:cubicBezTo>
                      <a:pt x="131589" y="48363"/>
                      <a:pt x="110825" y="30495"/>
                      <a:pt x="86698" y="31468"/>
                    </a:cubicBezTo>
                    <a:cubicBezTo>
                      <a:pt x="75081" y="31181"/>
                      <a:pt x="63762" y="35158"/>
                      <a:pt x="54877" y="42647"/>
                    </a:cubicBezTo>
                    <a:close/>
                  </a:path>
                </a:pathLst>
              </a:custGeom>
              <a:solidFill>
                <a:srgbClr val="3E3D51"/>
              </a:solidFill>
              <a:ln w="2286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b="1">
                  <a:latin typeface="+mj-lt"/>
                </a:endParaRPr>
              </a:p>
            </p:txBody>
          </p:sp>
          <p:sp>
            <p:nvSpPr>
              <p:cNvPr id="28" name="Freeform: Shape 27">
                <a:extLst>
                  <a:ext uri="{FF2B5EF4-FFF2-40B4-BE49-F238E27FC236}">
                    <a16:creationId xmlns:a16="http://schemas.microsoft.com/office/drawing/2014/main" id="{3483443D-ACA9-4A74-8978-71F613BE4DD3}"/>
                  </a:ext>
                </a:extLst>
              </p:cNvPr>
              <p:cNvSpPr/>
              <p:nvPr/>
            </p:nvSpPr>
            <p:spPr>
              <a:xfrm>
                <a:off x="6076751" y="4283195"/>
                <a:ext cx="281063" cy="169932"/>
              </a:xfrm>
              <a:custGeom>
                <a:avLst/>
                <a:gdLst>
                  <a:gd name="connsiteX0" fmla="*/ 262501 w 281063"/>
                  <a:gd name="connsiteY0" fmla="*/ 18417 h 169932"/>
                  <a:gd name="connsiteX1" fmla="*/ 281064 w 281063"/>
                  <a:gd name="connsiteY1" fmla="*/ 73647 h 169932"/>
                  <a:gd name="connsiteX2" fmla="*/ 281064 w 281063"/>
                  <a:gd name="connsiteY2" fmla="*/ 169933 h 169932"/>
                  <a:gd name="connsiteX3" fmla="*/ 241721 w 281063"/>
                  <a:gd name="connsiteY3" fmla="*/ 169933 h 169932"/>
                  <a:gd name="connsiteX4" fmla="*/ 241721 w 281063"/>
                  <a:gd name="connsiteY4" fmla="*/ 78676 h 169932"/>
                  <a:gd name="connsiteX5" fmla="*/ 231961 w 281063"/>
                  <a:gd name="connsiteY5" fmla="*/ 45483 h 169932"/>
                  <a:gd name="connsiteX6" fmla="*/ 203957 w 281063"/>
                  <a:gd name="connsiteY6" fmla="*/ 34305 h 169932"/>
                  <a:gd name="connsiteX7" fmla="*/ 172182 w 281063"/>
                  <a:gd name="connsiteY7" fmla="*/ 47380 h 169932"/>
                  <a:gd name="connsiteX8" fmla="*/ 160226 w 281063"/>
                  <a:gd name="connsiteY8" fmla="*/ 84665 h 169932"/>
                  <a:gd name="connsiteX9" fmla="*/ 160226 w 281063"/>
                  <a:gd name="connsiteY9" fmla="*/ 169933 h 169932"/>
                  <a:gd name="connsiteX10" fmla="*/ 120884 w 281063"/>
                  <a:gd name="connsiteY10" fmla="*/ 169933 h 169932"/>
                  <a:gd name="connsiteX11" fmla="*/ 120884 w 281063"/>
                  <a:gd name="connsiteY11" fmla="*/ 78676 h 169932"/>
                  <a:gd name="connsiteX12" fmla="*/ 111145 w 281063"/>
                  <a:gd name="connsiteY12" fmla="*/ 45483 h 169932"/>
                  <a:gd name="connsiteX13" fmla="*/ 83119 w 281063"/>
                  <a:gd name="connsiteY13" fmla="*/ 34305 h 169932"/>
                  <a:gd name="connsiteX14" fmla="*/ 51115 w 281063"/>
                  <a:gd name="connsiteY14" fmla="*/ 47220 h 169932"/>
                  <a:gd name="connsiteX15" fmla="*/ 39319 w 281063"/>
                  <a:gd name="connsiteY15" fmla="*/ 84665 h 169932"/>
                  <a:gd name="connsiteX16" fmla="*/ 39319 w 281063"/>
                  <a:gd name="connsiteY16" fmla="*/ 169933 h 169932"/>
                  <a:gd name="connsiteX17" fmla="*/ 0 w 281063"/>
                  <a:gd name="connsiteY17" fmla="*/ 169933 h 169932"/>
                  <a:gd name="connsiteX18" fmla="*/ 0 w 281063"/>
                  <a:gd name="connsiteY18" fmla="*/ 1912 h 169932"/>
                  <a:gd name="connsiteX19" fmla="*/ 37536 w 281063"/>
                  <a:gd name="connsiteY19" fmla="*/ 1912 h 169932"/>
                  <a:gd name="connsiteX20" fmla="*/ 37536 w 281063"/>
                  <a:gd name="connsiteY20" fmla="*/ 23309 h 169932"/>
                  <a:gd name="connsiteX21" fmla="*/ 61128 w 281063"/>
                  <a:gd name="connsiteY21" fmla="*/ 6004 h 169932"/>
                  <a:gd name="connsiteX22" fmla="*/ 92583 w 281063"/>
                  <a:gd name="connsiteY22" fmla="*/ 15 h 169932"/>
                  <a:gd name="connsiteX23" fmla="*/ 126096 w 281063"/>
                  <a:gd name="connsiteY23" fmla="*/ 7101 h 169932"/>
                  <a:gd name="connsiteX24" fmla="*/ 149230 w 281063"/>
                  <a:gd name="connsiteY24" fmla="*/ 28018 h 169932"/>
                  <a:gd name="connsiteX25" fmla="*/ 175976 w 281063"/>
                  <a:gd name="connsiteY25" fmla="*/ 7444 h 169932"/>
                  <a:gd name="connsiteX26" fmla="*/ 212163 w 281063"/>
                  <a:gd name="connsiteY26" fmla="*/ 60 h 169932"/>
                  <a:gd name="connsiteX27" fmla="*/ 262501 w 281063"/>
                  <a:gd name="connsiteY27" fmla="*/ 18417 h 1699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</a:cxnLst>
                <a:rect l="l" t="t" r="r" b="b"/>
                <a:pathLst>
                  <a:path w="281063" h="169932">
                    <a:moveTo>
                      <a:pt x="262501" y="18417"/>
                    </a:moveTo>
                    <a:cubicBezTo>
                      <a:pt x="274861" y="30685"/>
                      <a:pt x="281048" y="49095"/>
                      <a:pt x="281064" y="73647"/>
                    </a:cubicBezTo>
                    <a:lnTo>
                      <a:pt x="281064" y="169933"/>
                    </a:lnTo>
                    <a:lnTo>
                      <a:pt x="241721" y="169933"/>
                    </a:lnTo>
                    <a:lnTo>
                      <a:pt x="241721" y="78676"/>
                    </a:lnTo>
                    <a:cubicBezTo>
                      <a:pt x="241721" y="64000"/>
                      <a:pt x="238468" y="52935"/>
                      <a:pt x="231961" y="45483"/>
                    </a:cubicBezTo>
                    <a:cubicBezTo>
                      <a:pt x="225453" y="38031"/>
                      <a:pt x="216118" y="34305"/>
                      <a:pt x="203957" y="34305"/>
                    </a:cubicBezTo>
                    <a:cubicBezTo>
                      <a:pt x="190744" y="34305"/>
                      <a:pt x="180152" y="38663"/>
                      <a:pt x="172182" y="47380"/>
                    </a:cubicBezTo>
                    <a:cubicBezTo>
                      <a:pt x="164211" y="56098"/>
                      <a:pt x="160226" y="68526"/>
                      <a:pt x="160226" y="84665"/>
                    </a:cubicBezTo>
                    <a:lnTo>
                      <a:pt x="160226" y="169933"/>
                    </a:lnTo>
                    <a:lnTo>
                      <a:pt x="120884" y="169933"/>
                    </a:lnTo>
                    <a:lnTo>
                      <a:pt x="120884" y="78676"/>
                    </a:lnTo>
                    <a:cubicBezTo>
                      <a:pt x="120884" y="64000"/>
                      <a:pt x="117638" y="52935"/>
                      <a:pt x="111145" y="45483"/>
                    </a:cubicBezTo>
                    <a:cubicBezTo>
                      <a:pt x="104653" y="38031"/>
                      <a:pt x="95311" y="34305"/>
                      <a:pt x="83119" y="34305"/>
                    </a:cubicBezTo>
                    <a:cubicBezTo>
                      <a:pt x="69692" y="34305"/>
                      <a:pt x="59025" y="38610"/>
                      <a:pt x="51115" y="47220"/>
                    </a:cubicBezTo>
                    <a:cubicBezTo>
                      <a:pt x="43205" y="55831"/>
                      <a:pt x="39273" y="68312"/>
                      <a:pt x="39319" y="84665"/>
                    </a:cubicBezTo>
                    <a:lnTo>
                      <a:pt x="39319" y="169933"/>
                    </a:lnTo>
                    <a:lnTo>
                      <a:pt x="0" y="169933"/>
                    </a:lnTo>
                    <a:lnTo>
                      <a:pt x="0" y="1912"/>
                    </a:lnTo>
                    <a:lnTo>
                      <a:pt x="37536" y="1912"/>
                    </a:lnTo>
                    <a:lnTo>
                      <a:pt x="37536" y="23309"/>
                    </a:lnTo>
                    <a:cubicBezTo>
                      <a:pt x="43875" y="15707"/>
                      <a:pt x="51973" y="9767"/>
                      <a:pt x="61128" y="6004"/>
                    </a:cubicBezTo>
                    <a:cubicBezTo>
                      <a:pt x="71101" y="1905"/>
                      <a:pt x="81801" y="-133"/>
                      <a:pt x="92583" y="15"/>
                    </a:cubicBezTo>
                    <a:cubicBezTo>
                      <a:pt x="104148" y="-212"/>
                      <a:pt x="115612" y="2212"/>
                      <a:pt x="126096" y="7101"/>
                    </a:cubicBezTo>
                    <a:cubicBezTo>
                      <a:pt x="135691" y="11654"/>
                      <a:pt x="143737" y="18928"/>
                      <a:pt x="149230" y="28018"/>
                    </a:cubicBezTo>
                    <a:cubicBezTo>
                      <a:pt x="156342" y="19089"/>
                      <a:pt x="165522" y="12028"/>
                      <a:pt x="175976" y="7444"/>
                    </a:cubicBezTo>
                    <a:cubicBezTo>
                      <a:pt x="187372" y="2424"/>
                      <a:pt x="199712" y="-94"/>
                      <a:pt x="212163" y="60"/>
                    </a:cubicBezTo>
                    <a:cubicBezTo>
                      <a:pt x="233347" y="30"/>
                      <a:pt x="250127" y="6149"/>
                      <a:pt x="262501" y="18417"/>
                    </a:cubicBezTo>
                    <a:close/>
                  </a:path>
                </a:pathLst>
              </a:custGeom>
              <a:solidFill>
                <a:srgbClr val="3E3D51"/>
              </a:solidFill>
              <a:ln w="2286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b="1">
                  <a:latin typeface="+mj-lt"/>
                </a:endParaRPr>
              </a:p>
            </p:txBody>
          </p:sp>
          <p:sp>
            <p:nvSpPr>
              <p:cNvPr id="29" name="Freeform: Shape 28">
                <a:extLst>
                  <a:ext uri="{FF2B5EF4-FFF2-40B4-BE49-F238E27FC236}">
                    <a16:creationId xmlns:a16="http://schemas.microsoft.com/office/drawing/2014/main" id="{72F04AC4-9E3E-4274-9D83-B065510A89E1}"/>
                  </a:ext>
                </a:extLst>
              </p:cNvPr>
              <p:cNvSpPr/>
              <p:nvPr/>
            </p:nvSpPr>
            <p:spPr>
              <a:xfrm>
                <a:off x="6475796" y="4283209"/>
                <a:ext cx="147264" cy="172158"/>
              </a:xfrm>
              <a:custGeom>
                <a:avLst/>
                <a:gdLst>
                  <a:gd name="connsiteX0" fmla="*/ 31158 w 147264"/>
                  <a:gd name="connsiteY0" fmla="*/ 166764 h 172158"/>
                  <a:gd name="connsiteX1" fmla="*/ 0 w 147264"/>
                  <a:gd name="connsiteY1" fmla="*/ 153253 h 172158"/>
                  <a:gd name="connsiteX2" fmla="*/ 15110 w 147264"/>
                  <a:gd name="connsiteY2" fmla="*/ 123352 h 172158"/>
                  <a:gd name="connsiteX3" fmla="*/ 42337 w 147264"/>
                  <a:gd name="connsiteY3" fmla="*/ 135468 h 172158"/>
                  <a:gd name="connsiteX4" fmla="*/ 73655 w 147264"/>
                  <a:gd name="connsiteY4" fmla="*/ 140040 h 172158"/>
                  <a:gd name="connsiteX5" fmla="*/ 108882 w 147264"/>
                  <a:gd name="connsiteY5" fmla="*/ 121455 h 172158"/>
                  <a:gd name="connsiteX6" fmla="*/ 99921 w 147264"/>
                  <a:gd name="connsiteY6" fmla="*/ 109202 h 172158"/>
                  <a:gd name="connsiteX7" fmla="*/ 71117 w 147264"/>
                  <a:gd name="connsiteY7" fmla="*/ 102573 h 172158"/>
                  <a:gd name="connsiteX8" fmla="*/ 37307 w 147264"/>
                  <a:gd name="connsiteY8" fmla="*/ 95349 h 172158"/>
                  <a:gd name="connsiteX9" fmla="*/ 14653 w 147264"/>
                  <a:gd name="connsiteY9" fmla="*/ 81038 h 172158"/>
                  <a:gd name="connsiteX10" fmla="*/ 5052 w 147264"/>
                  <a:gd name="connsiteY10" fmla="*/ 52555 h 172158"/>
                  <a:gd name="connsiteX11" fmla="*/ 25032 w 147264"/>
                  <a:gd name="connsiteY11" fmla="*/ 14310 h 172158"/>
                  <a:gd name="connsiteX12" fmla="*/ 79004 w 147264"/>
                  <a:gd name="connsiteY12" fmla="*/ 0 h 172158"/>
                  <a:gd name="connsiteX13" fmla="*/ 113614 w 147264"/>
                  <a:gd name="connsiteY13" fmla="*/ 3932 h 172158"/>
                  <a:gd name="connsiteX14" fmla="*/ 141938 w 147264"/>
                  <a:gd name="connsiteY14" fmla="*/ 14470 h 172158"/>
                  <a:gd name="connsiteX15" fmla="*/ 126827 w 147264"/>
                  <a:gd name="connsiteY15" fmla="*/ 44371 h 172158"/>
                  <a:gd name="connsiteX16" fmla="*/ 78684 w 147264"/>
                  <a:gd name="connsiteY16" fmla="*/ 31775 h 172158"/>
                  <a:gd name="connsiteX17" fmla="*/ 52395 w 147264"/>
                  <a:gd name="connsiteY17" fmla="*/ 36964 h 172158"/>
                  <a:gd name="connsiteX18" fmla="*/ 43434 w 147264"/>
                  <a:gd name="connsiteY18" fmla="*/ 50680 h 172158"/>
                  <a:gd name="connsiteX19" fmla="*/ 53035 w 147264"/>
                  <a:gd name="connsiteY19" fmla="*/ 64053 h 172158"/>
                  <a:gd name="connsiteX20" fmla="*/ 82753 w 147264"/>
                  <a:gd name="connsiteY20" fmla="*/ 71460 h 172158"/>
                  <a:gd name="connsiteX21" fmla="*/ 115786 w 147264"/>
                  <a:gd name="connsiteY21" fmla="*/ 78684 h 172158"/>
                  <a:gd name="connsiteX22" fmla="*/ 137983 w 147264"/>
                  <a:gd name="connsiteY22" fmla="*/ 92537 h 172158"/>
                  <a:gd name="connsiteX23" fmla="*/ 147264 w 147264"/>
                  <a:gd name="connsiteY23" fmla="*/ 120221 h 172158"/>
                  <a:gd name="connsiteX24" fmla="*/ 126690 w 147264"/>
                  <a:gd name="connsiteY24" fmla="*/ 157985 h 172158"/>
                  <a:gd name="connsiteX25" fmla="*/ 70980 w 147264"/>
                  <a:gd name="connsiteY25" fmla="*/ 172159 h 172158"/>
                  <a:gd name="connsiteX26" fmla="*/ 31158 w 147264"/>
                  <a:gd name="connsiteY26" fmla="*/ 166764 h 17215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</a:cxnLst>
                <a:rect l="l" t="t" r="r" b="b"/>
                <a:pathLst>
                  <a:path w="147264" h="172158">
                    <a:moveTo>
                      <a:pt x="31158" y="166764"/>
                    </a:moveTo>
                    <a:cubicBezTo>
                      <a:pt x="20081" y="164059"/>
                      <a:pt x="9545" y="159490"/>
                      <a:pt x="0" y="153253"/>
                    </a:cubicBezTo>
                    <a:lnTo>
                      <a:pt x="15110" y="123352"/>
                    </a:lnTo>
                    <a:cubicBezTo>
                      <a:pt x="23510" y="128765"/>
                      <a:pt x="32693" y="132852"/>
                      <a:pt x="42337" y="135468"/>
                    </a:cubicBezTo>
                    <a:cubicBezTo>
                      <a:pt x="52510" y="138453"/>
                      <a:pt x="63053" y="139992"/>
                      <a:pt x="73655" y="140040"/>
                    </a:cubicBezTo>
                    <a:cubicBezTo>
                      <a:pt x="97140" y="140040"/>
                      <a:pt x="108882" y="133845"/>
                      <a:pt x="108882" y="121455"/>
                    </a:cubicBezTo>
                    <a:cubicBezTo>
                      <a:pt x="108882" y="115603"/>
                      <a:pt x="105895" y="111519"/>
                      <a:pt x="99921" y="109202"/>
                    </a:cubicBezTo>
                    <a:cubicBezTo>
                      <a:pt x="90553" y="106079"/>
                      <a:pt x="80908" y="103858"/>
                      <a:pt x="71117" y="102573"/>
                    </a:cubicBezTo>
                    <a:cubicBezTo>
                      <a:pt x="59684" y="101009"/>
                      <a:pt x="48382" y="98594"/>
                      <a:pt x="37307" y="95349"/>
                    </a:cubicBezTo>
                    <a:cubicBezTo>
                      <a:pt x="28631" y="92650"/>
                      <a:pt x="20817" y="87714"/>
                      <a:pt x="14653" y="81038"/>
                    </a:cubicBezTo>
                    <a:cubicBezTo>
                      <a:pt x="8252" y="74211"/>
                      <a:pt x="5052" y="64717"/>
                      <a:pt x="5052" y="52555"/>
                    </a:cubicBezTo>
                    <a:cubicBezTo>
                      <a:pt x="4731" y="37228"/>
                      <a:pt x="12268" y="22801"/>
                      <a:pt x="25032" y="14310"/>
                    </a:cubicBezTo>
                    <a:cubicBezTo>
                      <a:pt x="38336" y="4770"/>
                      <a:pt x="56327" y="0"/>
                      <a:pt x="79004" y="0"/>
                    </a:cubicBezTo>
                    <a:cubicBezTo>
                      <a:pt x="90652" y="10"/>
                      <a:pt x="102261" y="1329"/>
                      <a:pt x="113614" y="3932"/>
                    </a:cubicBezTo>
                    <a:cubicBezTo>
                      <a:pt x="123546" y="5951"/>
                      <a:pt x="133102" y="9506"/>
                      <a:pt x="141938" y="14470"/>
                    </a:cubicBezTo>
                    <a:lnTo>
                      <a:pt x="126827" y="44371"/>
                    </a:lnTo>
                    <a:cubicBezTo>
                      <a:pt x="112218" y="35886"/>
                      <a:pt x="95577" y="31532"/>
                      <a:pt x="78684" y="31775"/>
                    </a:cubicBezTo>
                    <a:cubicBezTo>
                      <a:pt x="67147" y="31775"/>
                      <a:pt x="58385" y="33505"/>
                      <a:pt x="52395" y="36964"/>
                    </a:cubicBezTo>
                    <a:cubicBezTo>
                      <a:pt x="46406" y="40424"/>
                      <a:pt x="43419" y="44996"/>
                      <a:pt x="43434" y="50680"/>
                    </a:cubicBezTo>
                    <a:cubicBezTo>
                      <a:pt x="43434" y="56990"/>
                      <a:pt x="46634" y="61448"/>
                      <a:pt x="53035" y="64053"/>
                    </a:cubicBezTo>
                    <a:cubicBezTo>
                      <a:pt x="62666" y="67518"/>
                      <a:pt x="72623" y="70000"/>
                      <a:pt x="82753" y="71460"/>
                    </a:cubicBezTo>
                    <a:cubicBezTo>
                      <a:pt x="93926" y="73059"/>
                      <a:pt x="104966" y="75473"/>
                      <a:pt x="115786" y="78684"/>
                    </a:cubicBezTo>
                    <a:cubicBezTo>
                      <a:pt x="124243" y="81338"/>
                      <a:pt x="131883" y="86106"/>
                      <a:pt x="137983" y="92537"/>
                    </a:cubicBezTo>
                    <a:cubicBezTo>
                      <a:pt x="144079" y="99045"/>
                      <a:pt x="147173" y="108272"/>
                      <a:pt x="147264" y="120221"/>
                    </a:cubicBezTo>
                    <a:cubicBezTo>
                      <a:pt x="147264" y="135979"/>
                      <a:pt x="140406" y="148567"/>
                      <a:pt x="126690" y="157985"/>
                    </a:cubicBezTo>
                    <a:cubicBezTo>
                      <a:pt x="112974" y="167404"/>
                      <a:pt x="94404" y="172128"/>
                      <a:pt x="70980" y="172159"/>
                    </a:cubicBezTo>
                    <a:cubicBezTo>
                      <a:pt x="57524" y="172160"/>
                      <a:pt x="44129" y="170345"/>
                      <a:pt x="31158" y="166764"/>
                    </a:cubicBezTo>
                    <a:close/>
                  </a:path>
                </a:pathLst>
              </a:custGeom>
              <a:solidFill>
                <a:srgbClr val="3E3D51"/>
              </a:solidFill>
              <a:ln w="2286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b="1">
                  <a:latin typeface="+mj-lt"/>
                </a:endParaRPr>
              </a:p>
            </p:txBody>
          </p:sp>
          <p:sp>
            <p:nvSpPr>
              <p:cNvPr id="30" name="Freeform: Shape 29">
                <a:extLst>
                  <a:ext uri="{FF2B5EF4-FFF2-40B4-BE49-F238E27FC236}">
                    <a16:creationId xmlns:a16="http://schemas.microsoft.com/office/drawing/2014/main" id="{4D32BEA4-C09A-49C6-87A8-6834D04C9569}"/>
                  </a:ext>
                </a:extLst>
              </p:cNvPr>
              <p:cNvSpPr/>
              <p:nvPr/>
            </p:nvSpPr>
            <p:spPr>
              <a:xfrm>
                <a:off x="6651704" y="4210115"/>
                <a:ext cx="50365" cy="243012"/>
              </a:xfrm>
              <a:custGeom>
                <a:avLst/>
                <a:gdLst>
                  <a:gd name="connsiteX0" fmla="*/ 7246 w 50365"/>
                  <a:gd name="connsiteY0" fmla="*/ 40519 h 243012"/>
                  <a:gd name="connsiteX1" fmla="*/ 6332 w 50365"/>
                  <a:gd name="connsiteY1" fmla="*/ 7782 h 243012"/>
                  <a:gd name="connsiteX2" fmla="*/ 7246 w 50365"/>
                  <a:gd name="connsiteY2" fmla="*/ 6869 h 243012"/>
                  <a:gd name="connsiteX3" fmla="*/ 25191 w 50365"/>
                  <a:gd name="connsiteY3" fmla="*/ 11 h 243012"/>
                  <a:gd name="connsiteX4" fmla="*/ 43113 w 50365"/>
                  <a:gd name="connsiteY4" fmla="*/ 6480 h 243012"/>
                  <a:gd name="connsiteX5" fmla="*/ 50360 w 50365"/>
                  <a:gd name="connsiteY5" fmla="*/ 22688 h 243012"/>
                  <a:gd name="connsiteX6" fmla="*/ 43273 w 50365"/>
                  <a:gd name="connsiteY6" fmla="*/ 40153 h 243012"/>
                  <a:gd name="connsiteX7" fmla="*/ 25191 w 50365"/>
                  <a:gd name="connsiteY7" fmla="*/ 47217 h 243012"/>
                  <a:gd name="connsiteX8" fmla="*/ 7246 w 50365"/>
                  <a:gd name="connsiteY8" fmla="*/ 40518 h 243012"/>
                  <a:gd name="connsiteX9" fmla="*/ 5348 w 50365"/>
                  <a:gd name="connsiteY9" fmla="*/ 74991 h 243012"/>
                  <a:gd name="connsiteX10" fmla="*/ 44690 w 50365"/>
                  <a:gd name="connsiteY10" fmla="*/ 74991 h 243012"/>
                  <a:gd name="connsiteX11" fmla="*/ 44690 w 50365"/>
                  <a:gd name="connsiteY11" fmla="*/ 243012 h 243012"/>
                  <a:gd name="connsiteX12" fmla="*/ 5348 w 50365"/>
                  <a:gd name="connsiteY12" fmla="*/ 243012 h 24301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50365" h="243012">
                    <a:moveTo>
                      <a:pt x="7246" y="40519"/>
                    </a:moveTo>
                    <a:cubicBezTo>
                      <a:pt x="-2046" y="31731"/>
                      <a:pt x="-2455" y="17074"/>
                      <a:pt x="6332" y="7782"/>
                    </a:cubicBezTo>
                    <a:cubicBezTo>
                      <a:pt x="6628" y="7469"/>
                      <a:pt x="6933" y="7165"/>
                      <a:pt x="7246" y="6869"/>
                    </a:cubicBezTo>
                    <a:cubicBezTo>
                      <a:pt x="12084" y="2298"/>
                      <a:pt x="18537" y="-168"/>
                      <a:pt x="25191" y="11"/>
                    </a:cubicBezTo>
                    <a:cubicBezTo>
                      <a:pt x="31768" y="-179"/>
                      <a:pt x="38173" y="2133"/>
                      <a:pt x="43113" y="6480"/>
                    </a:cubicBezTo>
                    <a:cubicBezTo>
                      <a:pt x="47831" y="10527"/>
                      <a:pt x="50490" y="16473"/>
                      <a:pt x="50360" y="22688"/>
                    </a:cubicBezTo>
                    <a:cubicBezTo>
                      <a:pt x="50499" y="29236"/>
                      <a:pt x="47936" y="35553"/>
                      <a:pt x="43273" y="40153"/>
                    </a:cubicBezTo>
                    <a:cubicBezTo>
                      <a:pt x="38475" y="44896"/>
                      <a:pt x="31934" y="47451"/>
                      <a:pt x="25191" y="47217"/>
                    </a:cubicBezTo>
                    <a:cubicBezTo>
                      <a:pt x="18560" y="47439"/>
                      <a:pt x="12110" y="45031"/>
                      <a:pt x="7246" y="40518"/>
                    </a:cubicBezTo>
                    <a:close/>
                    <a:moveTo>
                      <a:pt x="5348" y="74991"/>
                    </a:moveTo>
                    <a:lnTo>
                      <a:pt x="44690" y="74991"/>
                    </a:lnTo>
                    <a:lnTo>
                      <a:pt x="44690" y="243012"/>
                    </a:lnTo>
                    <a:lnTo>
                      <a:pt x="5348" y="243012"/>
                    </a:lnTo>
                    <a:close/>
                  </a:path>
                </a:pathLst>
              </a:custGeom>
              <a:solidFill>
                <a:srgbClr val="3E3D51"/>
              </a:solidFill>
              <a:ln w="2286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b="1">
                  <a:latin typeface="+mj-lt"/>
                </a:endParaRPr>
              </a:p>
            </p:txBody>
          </p:sp>
          <p:sp>
            <p:nvSpPr>
              <p:cNvPr id="31" name="Freeform: Shape 30">
                <a:extLst>
                  <a:ext uri="{FF2B5EF4-FFF2-40B4-BE49-F238E27FC236}">
                    <a16:creationId xmlns:a16="http://schemas.microsoft.com/office/drawing/2014/main" id="{E48A81DC-9B82-4A4A-A64F-883F2A490934}"/>
                  </a:ext>
                </a:extLst>
              </p:cNvPr>
              <p:cNvSpPr/>
              <p:nvPr/>
            </p:nvSpPr>
            <p:spPr>
              <a:xfrm>
                <a:off x="6725655" y="4247936"/>
                <a:ext cx="123352" cy="207386"/>
              </a:xfrm>
              <a:custGeom>
                <a:avLst/>
                <a:gdLst>
                  <a:gd name="connsiteX0" fmla="*/ 123353 w 123352"/>
                  <a:gd name="connsiteY0" fmla="*/ 196047 h 207386"/>
                  <a:gd name="connsiteX1" fmla="*/ 106505 w 123352"/>
                  <a:gd name="connsiteY1" fmla="*/ 204551 h 207386"/>
                  <a:gd name="connsiteX2" fmla="*/ 85588 w 123352"/>
                  <a:gd name="connsiteY2" fmla="*/ 207386 h 207386"/>
                  <a:gd name="connsiteX3" fmla="*/ 42794 w 123352"/>
                  <a:gd name="connsiteY3" fmla="*/ 192893 h 207386"/>
                  <a:gd name="connsiteX4" fmla="*/ 27684 w 123352"/>
                  <a:gd name="connsiteY4" fmla="*/ 150739 h 207386"/>
                  <a:gd name="connsiteX5" fmla="*/ 27684 w 123352"/>
                  <a:gd name="connsiteY5" fmla="*/ 69860 h 207386"/>
                  <a:gd name="connsiteX6" fmla="*/ 0 w 123352"/>
                  <a:gd name="connsiteY6" fmla="*/ 69860 h 207386"/>
                  <a:gd name="connsiteX7" fmla="*/ 0 w 123352"/>
                  <a:gd name="connsiteY7" fmla="*/ 38405 h 207386"/>
                  <a:gd name="connsiteX8" fmla="*/ 27684 w 123352"/>
                  <a:gd name="connsiteY8" fmla="*/ 38405 h 207386"/>
                  <a:gd name="connsiteX9" fmla="*/ 27684 w 123352"/>
                  <a:gd name="connsiteY9" fmla="*/ 0 h 207386"/>
                  <a:gd name="connsiteX10" fmla="*/ 67026 w 123352"/>
                  <a:gd name="connsiteY10" fmla="*/ 0 h 207386"/>
                  <a:gd name="connsiteX11" fmla="*/ 67026 w 123352"/>
                  <a:gd name="connsiteY11" fmla="*/ 38405 h 207386"/>
                  <a:gd name="connsiteX12" fmla="*/ 112014 w 123352"/>
                  <a:gd name="connsiteY12" fmla="*/ 38405 h 207386"/>
                  <a:gd name="connsiteX13" fmla="*/ 112014 w 123352"/>
                  <a:gd name="connsiteY13" fmla="*/ 69860 h 207386"/>
                  <a:gd name="connsiteX14" fmla="*/ 67026 w 123352"/>
                  <a:gd name="connsiteY14" fmla="*/ 69860 h 207386"/>
                  <a:gd name="connsiteX15" fmla="*/ 67026 w 123352"/>
                  <a:gd name="connsiteY15" fmla="*/ 149870 h 207386"/>
                  <a:gd name="connsiteX16" fmla="*/ 72992 w 123352"/>
                  <a:gd name="connsiteY16" fmla="*/ 168593 h 207386"/>
                  <a:gd name="connsiteX17" fmla="*/ 90297 w 123352"/>
                  <a:gd name="connsiteY17" fmla="*/ 175039 h 207386"/>
                  <a:gd name="connsiteX18" fmla="*/ 112334 w 123352"/>
                  <a:gd name="connsiteY18" fmla="*/ 168181 h 20738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</a:cxnLst>
                <a:rect l="l" t="t" r="r" b="b"/>
                <a:pathLst>
                  <a:path w="123352" h="207386">
                    <a:moveTo>
                      <a:pt x="123353" y="196047"/>
                    </a:moveTo>
                    <a:cubicBezTo>
                      <a:pt x="118375" y="200001"/>
                      <a:pt x="112642" y="202895"/>
                      <a:pt x="106505" y="204551"/>
                    </a:cubicBezTo>
                    <a:cubicBezTo>
                      <a:pt x="99698" y="206461"/>
                      <a:pt x="92658" y="207415"/>
                      <a:pt x="85588" y="207386"/>
                    </a:cubicBezTo>
                    <a:cubicBezTo>
                      <a:pt x="67117" y="207386"/>
                      <a:pt x="52853" y="202555"/>
                      <a:pt x="42794" y="192893"/>
                    </a:cubicBezTo>
                    <a:cubicBezTo>
                      <a:pt x="32736" y="183230"/>
                      <a:pt x="27699" y="169179"/>
                      <a:pt x="27684" y="150739"/>
                    </a:cubicBezTo>
                    <a:lnTo>
                      <a:pt x="27684" y="69860"/>
                    </a:lnTo>
                    <a:lnTo>
                      <a:pt x="0" y="69860"/>
                    </a:lnTo>
                    <a:lnTo>
                      <a:pt x="0" y="38405"/>
                    </a:lnTo>
                    <a:lnTo>
                      <a:pt x="27684" y="38405"/>
                    </a:lnTo>
                    <a:lnTo>
                      <a:pt x="27684" y="0"/>
                    </a:lnTo>
                    <a:lnTo>
                      <a:pt x="67026" y="0"/>
                    </a:lnTo>
                    <a:lnTo>
                      <a:pt x="67026" y="38405"/>
                    </a:lnTo>
                    <a:lnTo>
                      <a:pt x="112014" y="38405"/>
                    </a:lnTo>
                    <a:lnTo>
                      <a:pt x="112014" y="69860"/>
                    </a:lnTo>
                    <a:lnTo>
                      <a:pt x="67026" y="69860"/>
                    </a:lnTo>
                    <a:lnTo>
                      <a:pt x="67026" y="149870"/>
                    </a:lnTo>
                    <a:cubicBezTo>
                      <a:pt x="67026" y="158054"/>
                      <a:pt x="69014" y="164295"/>
                      <a:pt x="72992" y="168593"/>
                    </a:cubicBezTo>
                    <a:cubicBezTo>
                      <a:pt x="76970" y="172890"/>
                      <a:pt x="82738" y="175039"/>
                      <a:pt x="90297" y="175039"/>
                    </a:cubicBezTo>
                    <a:cubicBezTo>
                      <a:pt x="98212" y="175348"/>
                      <a:pt x="105992" y="172926"/>
                      <a:pt x="112334" y="168181"/>
                    </a:cubicBezTo>
                    <a:close/>
                  </a:path>
                </a:pathLst>
              </a:custGeom>
              <a:solidFill>
                <a:srgbClr val="3E3D51"/>
              </a:solidFill>
              <a:ln w="2286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b="1">
                  <a:latin typeface="+mj-lt"/>
                </a:endParaRPr>
              </a:p>
            </p:txBody>
          </p:sp>
          <p:sp>
            <p:nvSpPr>
              <p:cNvPr id="32" name="Freeform: Shape 31">
                <a:extLst>
                  <a:ext uri="{FF2B5EF4-FFF2-40B4-BE49-F238E27FC236}">
                    <a16:creationId xmlns:a16="http://schemas.microsoft.com/office/drawing/2014/main" id="{2722F686-6CBC-4CE1-A294-10600E647578}"/>
                  </a:ext>
                </a:extLst>
              </p:cNvPr>
              <p:cNvSpPr/>
              <p:nvPr/>
            </p:nvSpPr>
            <p:spPr>
              <a:xfrm>
                <a:off x="5255872" y="4675046"/>
                <a:ext cx="58452" cy="60820"/>
              </a:xfrm>
              <a:custGeom>
                <a:avLst/>
                <a:gdLst>
                  <a:gd name="connsiteX0" fmla="*/ 0 w 58452"/>
                  <a:gd name="connsiteY0" fmla="*/ 6 h 60820"/>
                  <a:gd name="connsiteX1" fmla="*/ 25626 w 58452"/>
                  <a:gd name="connsiteY1" fmla="*/ 6 h 60820"/>
                  <a:gd name="connsiteX2" fmla="*/ 42748 w 58452"/>
                  <a:gd name="connsiteY2" fmla="*/ 3824 h 60820"/>
                  <a:gd name="connsiteX3" fmla="*/ 54338 w 58452"/>
                  <a:gd name="connsiteY3" fmla="*/ 14568 h 60820"/>
                  <a:gd name="connsiteX4" fmla="*/ 54338 w 58452"/>
                  <a:gd name="connsiteY4" fmla="*/ 46275 h 60820"/>
                  <a:gd name="connsiteX5" fmla="*/ 42748 w 58452"/>
                  <a:gd name="connsiteY5" fmla="*/ 56996 h 60820"/>
                  <a:gd name="connsiteX6" fmla="*/ 25626 w 58452"/>
                  <a:gd name="connsiteY6" fmla="*/ 60814 h 60820"/>
                  <a:gd name="connsiteX7" fmla="*/ 0 w 58452"/>
                  <a:gd name="connsiteY7" fmla="*/ 60814 h 60820"/>
                  <a:gd name="connsiteX8" fmla="*/ 25146 w 58452"/>
                  <a:gd name="connsiteY8" fmla="*/ 53270 h 60820"/>
                  <a:gd name="connsiteX9" fmla="*/ 38130 w 58452"/>
                  <a:gd name="connsiteY9" fmla="*/ 50390 h 60820"/>
                  <a:gd name="connsiteX10" fmla="*/ 46772 w 58452"/>
                  <a:gd name="connsiteY10" fmla="*/ 42366 h 60820"/>
                  <a:gd name="connsiteX11" fmla="*/ 46772 w 58452"/>
                  <a:gd name="connsiteY11" fmla="*/ 18477 h 60820"/>
                  <a:gd name="connsiteX12" fmla="*/ 38130 w 58452"/>
                  <a:gd name="connsiteY12" fmla="*/ 10430 h 60820"/>
                  <a:gd name="connsiteX13" fmla="*/ 25146 w 58452"/>
                  <a:gd name="connsiteY13" fmla="*/ 7573 h 60820"/>
                  <a:gd name="connsiteX14" fmla="*/ 8733 w 58452"/>
                  <a:gd name="connsiteY14" fmla="*/ 7573 h 60820"/>
                  <a:gd name="connsiteX15" fmla="*/ 8733 w 58452"/>
                  <a:gd name="connsiteY15" fmla="*/ 53293 h 6082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</a:cxnLst>
                <a:rect l="l" t="t" r="r" b="b"/>
                <a:pathLst>
                  <a:path w="58452" h="60820">
                    <a:moveTo>
                      <a:pt x="0" y="6"/>
                    </a:moveTo>
                    <a:lnTo>
                      <a:pt x="25626" y="6"/>
                    </a:lnTo>
                    <a:cubicBezTo>
                      <a:pt x="31556" y="-103"/>
                      <a:pt x="37426" y="1206"/>
                      <a:pt x="42748" y="3824"/>
                    </a:cubicBezTo>
                    <a:cubicBezTo>
                      <a:pt x="47558" y="6226"/>
                      <a:pt x="51580" y="9954"/>
                      <a:pt x="54338" y="14568"/>
                    </a:cubicBezTo>
                    <a:cubicBezTo>
                      <a:pt x="59824" y="24425"/>
                      <a:pt x="59824" y="36418"/>
                      <a:pt x="54338" y="46275"/>
                    </a:cubicBezTo>
                    <a:cubicBezTo>
                      <a:pt x="51572" y="50878"/>
                      <a:pt x="47552" y="54597"/>
                      <a:pt x="42748" y="56996"/>
                    </a:cubicBezTo>
                    <a:cubicBezTo>
                      <a:pt x="37426" y="59614"/>
                      <a:pt x="31556" y="60923"/>
                      <a:pt x="25626" y="60814"/>
                    </a:cubicBezTo>
                    <a:lnTo>
                      <a:pt x="0" y="60814"/>
                    </a:lnTo>
                    <a:close/>
                    <a:moveTo>
                      <a:pt x="25146" y="53270"/>
                    </a:moveTo>
                    <a:cubicBezTo>
                      <a:pt x="29643" y="53366"/>
                      <a:pt x="34096" y="52379"/>
                      <a:pt x="38130" y="50390"/>
                    </a:cubicBezTo>
                    <a:cubicBezTo>
                      <a:pt x="41738" y="48624"/>
                      <a:pt x="44744" y="45833"/>
                      <a:pt x="46772" y="42366"/>
                    </a:cubicBezTo>
                    <a:cubicBezTo>
                      <a:pt x="50825" y="34918"/>
                      <a:pt x="50825" y="25924"/>
                      <a:pt x="46772" y="18477"/>
                    </a:cubicBezTo>
                    <a:cubicBezTo>
                      <a:pt x="44739" y="15008"/>
                      <a:pt x="41735" y="12211"/>
                      <a:pt x="38130" y="10430"/>
                    </a:cubicBezTo>
                    <a:cubicBezTo>
                      <a:pt x="34091" y="8460"/>
                      <a:pt x="29640" y="7481"/>
                      <a:pt x="25146" y="7573"/>
                    </a:cubicBezTo>
                    <a:lnTo>
                      <a:pt x="8733" y="7573"/>
                    </a:lnTo>
                    <a:lnTo>
                      <a:pt x="8733" y="53293"/>
                    </a:lnTo>
                    <a:close/>
                  </a:path>
                </a:pathLst>
              </a:custGeom>
              <a:solidFill>
                <a:srgbClr val="8282A8"/>
              </a:solidFill>
              <a:ln w="2286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b="1">
                  <a:latin typeface="+mj-lt"/>
                </a:endParaRPr>
              </a:p>
            </p:txBody>
          </p:sp>
          <p:sp>
            <p:nvSpPr>
              <p:cNvPr id="33" name="Freeform: Shape 32">
                <a:extLst>
                  <a:ext uri="{FF2B5EF4-FFF2-40B4-BE49-F238E27FC236}">
                    <a16:creationId xmlns:a16="http://schemas.microsoft.com/office/drawing/2014/main" id="{9B6AC506-8F24-4869-BA26-122DEC1947C0}"/>
                  </a:ext>
                </a:extLst>
              </p:cNvPr>
              <p:cNvSpPr/>
              <p:nvPr/>
            </p:nvSpPr>
            <p:spPr>
              <a:xfrm>
                <a:off x="5322143" y="4689385"/>
                <a:ext cx="47867" cy="46999"/>
              </a:xfrm>
              <a:custGeom>
                <a:avLst/>
                <a:gdLst>
                  <a:gd name="connsiteX0" fmla="*/ 11658 w 47867"/>
                  <a:gd name="connsiteY0" fmla="*/ 43960 h 46999"/>
                  <a:gd name="connsiteX1" fmla="*/ 3086 w 47867"/>
                  <a:gd name="connsiteY1" fmla="*/ 35571 h 46999"/>
                  <a:gd name="connsiteX2" fmla="*/ 3086 w 47867"/>
                  <a:gd name="connsiteY2" fmla="*/ 11339 h 46999"/>
                  <a:gd name="connsiteX3" fmla="*/ 11658 w 47867"/>
                  <a:gd name="connsiteY3" fmla="*/ 2995 h 46999"/>
                  <a:gd name="connsiteX4" fmla="*/ 36278 w 47867"/>
                  <a:gd name="connsiteY4" fmla="*/ 2995 h 46999"/>
                  <a:gd name="connsiteX5" fmla="*/ 44782 w 47867"/>
                  <a:gd name="connsiteY5" fmla="*/ 11339 h 46999"/>
                  <a:gd name="connsiteX6" fmla="*/ 44782 w 47867"/>
                  <a:gd name="connsiteY6" fmla="*/ 35571 h 46999"/>
                  <a:gd name="connsiteX7" fmla="*/ 36278 w 47867"/>
                  <a:gd name="connsiteY7" fmla="*/ 43960 h 46999"/>
                  <a:gd name="connsiteX8" fmla="*/ 11658 w 47867"/>
                  <a:gd name="connsiteY8" fmla="*/ 43960 h 46999"/>
                  <a:gd name="connsiteX9" fmla="*/ 31935 w 47867"/>
                  <a:gd name="connsiteY9" fmla="*/ 37651 h 46999"/>
                  <a:gd name="connsiteX10" fmla="*/ 37444 w 47867"/>
                  <a:gd name="connsiteY10" fmla="*/ 31936 h 46999"/>
                  <a:gd name="connsiteX11" fmla="*/ 37444 w 47867"/>
                  <a:gd name="connsiteY11" fmla="*/ 14997 h 46999"/>
                  <a:gd name="connsiteX12" fmla="*/ 31935 w 47867"/>
                  <a:gd name="connsiteY12" fmla="*/ 9305 h 46999"/>
                  <a:gd name="connsiteX13" fmla="*/ 15933 w 47867"/>
                  <a:gd name="connsiteY13" fmla="*/ 9305 h 46999"/>
                  <a:gd name="connsiteX14" fmla="*/ 10378 w 47867"/>
                  <a:gd name="connsiteY14" fmla="*/ 14997 h 46999"/>
                  <a:gd name="connsiteX15" fmla="*/ 10378 w 47867"/>
                  <a:gd name="connsiteY15" fmla="*/ 31936 h 46999"/>
                  <a:gd name="connsiteX16" fmla="*/ 15933 w 47867"/>
                  <a:gd name="connsiteY16" fmla="*/ 37651 h 46999"/>
                  <a:gd name="connsiteX17" fmla="*/ 31935 w 47867"/>
                  <a:gd name="connsiteY17" fmla="*/ 37651 h 4699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</a:cxnLst>
                <a:rect l="l" t="t" r="r" b="b"/>
                <a:pathLst>
                  <a:path w="47867" h="46999">
                    <a:moveTo>
                      <a:pt x="11658" y="43960"/>
                    </a:moveTo>
                    <a:cubicBezTo>
                      <a:pt x="8081" y="42008"/>
                      <a:pt x="5114" y="39105"/>
                      <a:pt x="3086" y="35571"/>
                    </a:cubicBezTo>
                    <a:cubicBezTo>
                      <a:pt x="-1029" y="28017"/>
                      <a:pt x="-1029" y="18892"/>
                      <a:pt x="3086" y="11339"/>
                    </a:cubicBezTo>
                    <a:cubicBezTo>
                      <a:pt x="5110" y="7813"/>
                      <a:pt x="8079" y="4923"/>
                      <a:pt x="11658" y="2995"/>
                    </a:cubicBezTo>
                    <a:cubicBezTo>
                      <a:pt x="19379" y="-998"/>
                      <a:pt x="28558" y="-998"/>
                      <a:pt x="36278" y="2995"/>
                    </a:cubicBezTo>
                    <a:cubicBezTo>
                      <a:pt x="39828" y="4939"/>
                      <a:pt x="42771" y="7827"/>
                      <a:pt x="44782" y="11339"/>
                    </a:cubicBezTo>
                    <a:cubicBezTo>
                      <a:pt x="48896" y="18892"/>
                      <a:pt x="48896" y="28017"/>
                      <a:pt x="44782" y="35571"/>
                    </a:cubicBezTo>
                    <a:cubicBezTo>
                      <a:pt x="42767" y="39091"/>
                      <a:pt x="39826" y="41992"/>
                      <a:pt x="36278" y="43960"/>
                    </a:cubicBezTo>
                    <a:cubicBezTo>
                      <a:pt x="28572" y="48013"/>
                      <a:pt x="19365" y="48013"/>
                      <a:pt x="11658" y="43960"/>
                    </a:cubicBezTo>
                    <a:close/>
                    <a:moveTo>
                      <a:pt x="31935" y="37651"/>
                    </a:moveTo>
                    <a:cubicBezTo>
                      <a:pt x="34270" y="36299"/>
                      <a:pt x="36178" y="34318"/>
                      <a:pt x="37444" y="31936"/>
                    </a:cubicBezTo>
                    <a:cubicBezTo>
                      <a:pt x="40126" y="26608"/>
                      <a:pt x="40126" y="20325"/>
                      <a:pt x="37444" y="14997"/>
                    </a:cubicBezTo>
                    <a:cubicBezTo>
                      <a:pt x="36191" y="12610"/>
                      <a:pt x="34279" y="10635"/>
                      <a:pt x="31935" y="9305"/>
                    </a:cubicBezTo>
                    <a:cubicBezTo>
                      <a:pt x="26947" y="6589"/>
                      <a:pt x="20921" y="6589"/>
                      <a:pt x="15933" y="9305"/>
                    </a:cubicBezTo>
                    <a:cubicBezTo>
                      <a:pt x="13586" y="10646"/>
                      <a:pt x="11662" y="12618"/>
                      <a:pt x="10378" y="14997"/>
                    </a:cubicBezTo>
                    <a:cubicBezTo>
                      <a:pt x="7666" y="20318"/>
                      <a:pt x="7666" y="26615"/>
                      <a:pt x="10378" y="31936"/>
                    </a:cubicBezTo>
                    <a:cubicBezTo>
                      <a:pt x="11674" y="34312"/>
                      <a:pt x="13595" y="36288"/>
                      <a:pt x="15933" y="37651"/>
                    </a:cubicBezTo>
                    <a:cubicBezTo>
                      <a:pt x="20906" y="40427"/>
                      <a:pt x="26962" y="40427"/>
                      <a:pt x="31935" y="37651"/>
                    </a:cubicBezTo>
                    <a:close/>
                  </a:path>
                </a:pathLst>
              </a:custGeom>
              <a:solidFill>
                <a:srgbClr val="8282A8"/>
              </a:solidFill>
              <a:ln w="2286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b="1">
                  <a:latin typeface="+mj-lt"/>
                </a:endParaRPr>
              </a:p>
            </p:txBody>
          </p:sp>
          <p:sp>
            <p:nvSpPr>
              <p:cNvPr id="34" name="Freeform: Shape 33">
                <a:extLst>
                  <a:ext uri="{FF2B5EF4-FFF2-40B4-BE49-F238E27FC236}">
                    <a16:creationId xmlns:a16="http://schemas.microsoft.com/office/drawing/2014/main" id="{7E45BC34-298F-450C-982F-53F68BD766F8}"/>
                  </a:ext>
                </a:extLst>
              </p:cNvPr>
              <p:cNvSpPr/>
              <p:nvPr/>
            </p:nvSpPr>
            <p:spPr>
              <a:xfrm>
                <a:off x="5381579" y="4671418"/>
                <a:ext cx="8321" cy="64442"/>
              </a:xfrm>
              <a:custGeom>
                <a:avLst/>
                <a:gdLst>
                  <a:gd name="connsiteX0" fmla="*/ 0 w 8321"/>
                  <a:gd name="connsiteY0" fmla="*/ 0 h 64442"/>
                  <a:gd name="connsiteX1" fmla="*/ 8321 w 8321"/>
                  <a:gd name="connsiteY1" fmla="*/ 0 h 64442"/>
                  <a:gd name="connsiteX2" fmla="*/ 8321 w 8321"/>
                  <a:gd name="connsiteY2" fmla="*/ 64442 h 64442"/>
                  <a:gd name="connsiteX3" fmla="*/ 0 w 8321"/>
                  <a:gd name="connsiteY3" fmla="*/ 64442 h 644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321" h="64442">
                    <a:moveTo>
                      <a:pt x="0" y="0"/>
                    </a:moveTo>
                    <a:lnTo>
                      <a:pt x="8321" y="0"/>
                    </a:lnTo>
                    <a:lnTo>
                      <a:pt x="8321" y="64442"/>
                    </a:lnTo>
                    <a:lnTo>
                      <a:pt x="0" y="64442"/>
                    </a:lnTo>
                    <a:close/>
                  </a:path>
                </a:pathLst>
              </a:custGeom>
              <a:solidFill>
                <a:srgbClr val="8282A8"/>
              </a:solidFill>
              <a:ln w="2286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b="1">
                  <a:latin typeface="+mj-lt"/>
                </a:endParaRPr>
              </a:p>
            </p:txBody>
          </p:sp>
          <p:sp>
            <p:nvSpPr>
              <p:cNvPr id="35" name="Freeform: Shape 34">
                <a:extLst>
                  <a:ext uri="{FF2B5EF4-FFF2-40B4-BE49-F238E27FC236}">
                    <a16:creationId xmlns:a16="http://schemas.microsoft.com/office/drawing/2014/main" id="{8A8456F5-F9DC-43F1-B977-738154BEACBF}"/>
                  </a:ext>
                </a:extLst>
              </p:cNvPr>
              <p:cNvSpPr/>
              <p:nvPr/>
            </p:nvSpPr>
            <p:spPr>
              <a:xfrm>
                <a:off x="5401536" y="4689385"/>
                <a:ext cx="47867" cy="46999"/>
              </a:xfrm>
              <a:custGeom>
                <a:avLst/>
                <a:gdLst>
                  <a:gd name="connsiteX0" fmla="*/ 11658 w 47867"/>
                  <a:gd name="connsiteY0" fmla="*/ 43960 h 46999"/>
                  <a:gd name="connsiteX1" fmla="*/ 3086 w 47867"/>
                  <a:gd name="connsiteY1" fmla="*/ 35571 h 46999"/>
                  <a:gd name="connsiteX2" fmla="*/ 3086 w 47867"/>
                  <a:gd name="connsiteY2" fmla="*/ 11339 h 46999"/>
                  <a:gd name="connsiteX3" fmla="*/ 11658 w 47867"/>
                  <a:gd name="connsiteY3" fmla="*/ 2995 h 46999"/>
                  <a:gd name="connsiteX4" fmla="*/ 36278 w 47867"/>
                  <a:gd name="connsiteY4" fmla="*/ 2995 h 46999"/>
                  <a:gd name="connsiteX5" fmla="*/ 44782 w 47867"/>
                  <a:gd name="connsiteY5" fmla="*/ 11339 h 46999"/>
                  <a:gd name="connsiteX6" fmla="*/ 44782 w 47867"/>
                  <a:gd name="connsiteY6" fmla="*/ 35571 h 46999"/>
                  <a:gd name="connsiteX7" fmla="*/ 36278 w 47867"/>
                  <a:gd name="connsiteY7" fmla="*/ 43960 h 46999"/>
                  <a:gd name="connsiteX8" fmla="*/ 11658 w 47867"/>
                  <a:gd name="connsiteY8" fmla="*/ 43960 h 46999"/>
                  <a:gd name="connsiteX9" fmla="*/ 31935 w 47867"/>
                  <a:gd name="connsiteY9" fmla="*/ 37651 h 46999"/>
                  <a:gd name="connsiteX10" fmla="*/ 37444 w 47867"/>
                  <a:gd name="connsiteY10" fmla="*/ 31936 h 46999"/>
                  <a:gd name="connsiteX11" fmla="*/ 37444 w 47867"/>
                  <a:gd name="connsiteY11" fmla="*/ 14997 h 46999"/>
                  <a:gd name="connsiteX12" fmla="*/ 31935 w 47867"/>
                  <a:gd name="connsiteY12" fmla="*/ 9305 h 46999"/>
                  <a:gd name="connsiteX13" fmla="*/ 16047 w 47867"/>
                  <a:gd name="connsiteY13" fmla="*/ 9305 h 46999"/>
                  <a:gd name="connsiteX14" fmla="*/ 10469 w 47867"/>
                  <a:gd name="connsiteY14" fmla="*/ 14997 h 46999"/>
                  <a:gd name="connsiteX15" fmla="*/ 10469 w 47867"/>
                  <a:gd name="connsiteY15" fmla="*/ 31936 h 46999"/>
                  <a:gd name="connsiteX16" fmla="*/ 16047 w 47867"/>
                  <a:gd name="connsiteY16" fmla="*/ 37651 h 46999"/>
                  <a:gd name="connsiteX17" fmla="*/ 31935 w 47867"/>
                  <a:gd name="connsiteY17" fmla="*/ 37651 h 4699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</a:cxnLst>
                <a:rect l="l" t="t" r="r" b="b"/>
                <a:pathLst>
                  <a:path w="47867" h="46999">
                    <a:moveTo>
                      <a:pt x="11658" y="43960"/>
                    </a:moveTo>
                    <a:cubicBezTo>
                      <a:pt x="8081" y="42008"/>
                      <a:pt x="5114" y="39105"/>
                      <a:pt x="3086" y="35571"/>
                    </a:cubicBezTo>
                    <a:cubicBezTo>
                      <a:pt x="-1029" y="28017"/>
                      <a:pt x="-1029" y="18892"/>
                      <a:pt x="3086" y="11339"/>
                    </a:cubicBezTo>
                    <a:cubicBezTo>
                      <a:pt x="5110" y="7813"/>
                      <a:pt x="8079" y="4923"/>
                      <a:pt x="11658" y="2995"/>
                    </a:cubicBezTo>
                    <a:cubicBezTo>
                      <a:pt x="19379" y="-998"/>
                      <a:pt x="28558" y="-998"/>
                      <a:pt x="36278" y="2995"/>
                    </a:cubicBezTo>
                    <a:cubicBezTo>
                      <a:pt x="39828" y="4939"/>
                      <a:pt x="42771" y="7827"/>
                      <a:pt x="44782" y="11339"/>
                    </a:cubicBezTo>
                    <a:cubicBezTo>
                      <a:pt x="48896" y="18892"/>
                      <a:pt x="48896" y="28017"/>
                      <a:pt x="44782" y="35571"/>
                    </a:cubicBezTo>
                    <a:cubicBezTo>
                      <a:pt x="42767" y="39091"/>
                      <a:pt x="39826" y="41992"/>
                      <a:pt x="36278" y="43960"/>
                    </a:cubicBezTo>
                    <a:cubicBezTo>
                      <a:pt x="28572" y="48013"/>
                      <a:pt x="19365" y="48013"/>
                      <a:pt x="11658" y="43960"/>
                    </a:cubicBezTo>
                    <a:close/>
                    <a:moveTo>
                      <a:pt x="31935" y="37651"/>
                    </a:moveTo>
                    <a:cubicBezTo>
                      <a:pt x="34275" y="36305"/>
                      <a:pt x="36186" y="34324"/>
                      <a:pt x="37444" y="31936"/>
                    </a:cubicBezTo>
                    <a:cubicBezTo>
                      <a:pt x="40126" y="26608"/>
                      <a:pt x="40126" y="20325"/>
                      <a:pt x="37444" y="14997"/>
                    </a:cubicBezTo>
                    <a:cubicBezTo>
                      <a:pt x="36198" y="12606"/>
                      <a:pt x="34284" y="10629"/>
                      <a:pt x="31935" y="9305"/>
                    </a:cubicBezTo>
                    <a:cubicBezTo>
                      <a:pt x="26979" y="6622"/>
                      <a:pt x="21003" y="6622"/>
                      <a:pt x="16047" y="9305"/>
                    </a:cubicBezTo>
                    <a:cubicBezTo>
                      <a:pt x="13689" y="10639"/>
                      <a:pt x="11755" y="12612"/>
                      <a:pt x="10469" y="14997"/>
                    </a:cubicBezTo>
                    <a:cubicBezTo>
                      <a:pt x="7758" y="20318"/>
                      <a:pt x="7758" y="26615"/>
                      <a:pt x="10469" y="31936"/>
                    </a:cubicBezTo>
                    <a:cubicBezTo>
                      <a:pt x="11768" y="34318"/>
                      <a:pt x="13698" y="36295"/>
                      <a:pt x="16047" y="37651"/>
                    </a:cubicBezTo>
                    <a:cubicBezTo>
                      <a:pt x="20988" y="40393"/>
                      <a:pt x="26994" y="40393"/>
                      <a:pt x="31935" y="37651"/>
                    </a:cubicBezTo>
                    <a:close/>
                  </a:path>
                </a:pathLst>
              </a:custGeom>
              <a:solidFill>
                <a:srgbClr val="8282A8"/>
              </a:solidFill>
              <a:ln w="2286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b="1">
                  <a:latin typeface="+mj-lt"/>
                </a:endParaRPr>
              </a:p>
            </p:txBody>
          </p:sp>
          <p:sp>
            <p:nvSpPr>
              <p:cNvPr id="36" name="Freeform: Shape 35">
                <a:extLst>
                  <a:ext uri="{FF2B5EF4-FFF2-40B4-BE49-F238E27FC236}">
                    <a16:creationId xmlns:a16="http://schemas.microsoft.com/office/drawing/2014/main" id="{A8E38880-93EF-4771-A51F-BF392E657BE5}"/>
                  </a:ext>
                </a:extLst>
              </p:cNvPr>
              <p:cNvSpPr/>
              <p:nvPr/>
            </p:nvSpPr>
            <p:spPr>
              <a:xfrm>
                <a:off x="5460972" y="4689377"/>
                <a:ext cx="24757" cy="46436"/>
              </a:xfrm>
              <a:custGeom>
                <a:avLst/>
                <a:gdLst>
                  <a:gd name="connsiteX0" fmla="*/ 14402 w 24757"/>
                  <a:gd name="connsiteY0" fmla="*/ 2089 h 46436"/>
                  <a:gd name="connsiteX1" fmla="*/ 24757 w 24757"/>
                  <a:gd name="connsiteY1" fmla="*/ 8 h 46436"/>
                  <a:gd name="connsiteX2" fmla="*/ 24757 w 24757"/>
                  <a:gd name="connsiteY2" fmla="*/ 8100 h 46436"/>
                  <a:gd name="connsiteX3" fmla="*/ 22837 w 24757"/>
                  <a:gd name="connsiteY3" fmla="*/ 8100 h 46436"/>
                  <a:gd name="connsiteX4" fmla="*/ 12207 w 24757"/>
                  <a:gd name="connsiteY4" fmla="*/ 12147 h 46436"/>
                  <a:gd name="connsiteX5" fmla="*/ 8344 w 24757"/>
                  <a:gd name="connsiteY5" fmla="*/ 23577 h 46436"/>
                  <a:gd name="connsiteX6" fmla="*/ 8344 w 24757"/>
                  <a:gd name="connsiteY6" fmla="*/ 46437 h 46436"/>
                  <a:gd name="connsiteX7" fmla="*/ 0 w 24757"/>
                  <a:gd name="connsiteY7" fmla="*/ 46437 h 46436"/>
                  <a:gd name="connsiteX8" fmla="*/ 0 w 24757"/>
                  <a:gd name="connsiteY8" fmla="*/ 397 h 46436"/>
                  <a:gd name="connsiteX9" fmla="*/ 7978 w 24757"/>
                  <a:gd name="connsiteY9" fmla="*/ 397 h 46436"/>
                  <a:gd name="connsiteX10" fmla="*/ 7978 w 24757"/>
                  <a:gd name="connsiteY10" fmla="*/ 8123 h 46436"/>
                  <a:gd name="connsiteX11" fmla="*/ 14402 w 24757"/>
                  <a:gd name="connsiteY11" fmla="*/ 2089 h 4643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24757" h="46436">
                    <a:moveTo>
                      <a:pt x="14402" y="2089"/>
                    </a:moveTo>
                    <a:cubicBezTo>
                      <a:pt x="17653" y="625"/>
                      <a:pt x="21193" y="-87"/>
                      <a:pt x="24757" y="8"/>
                    </a:cubicBezTo>
                    <a:lnTo>
                      <a:pt x="24757" y="8100"/>
                    </a:lnTo>
                    <a:cubicBezTo>
                      <a:pt x="24118" y="8057"/>
                      <a:pt x="23476" y="8057"/>
                      <a:pt x="22837" y="8100"/>
                    </a:cubicBezTo>
                    <a:cubicBezTo>
                      <a:pt x="18881" y="7883"/>
                      <a:pt x="15018" y="9353"/>
                      <a:pt x="12207" y="12147"/>
                    </a:cubicBezTo>
                    <a:cubicBezTo>
                      <a:pt x="9477" y="15307"/>
                      <a:pt x="8091" y="19409"/>
                      <a:pt x="8344" y="23577"/>
                    </a:cubicBezTo>
                    <a:lnTo>
                      <a:pt x="8344" y="46437"/>
                    </a:lnTo>
                    <a:lnTo>
                      <a:pt x="0" y="46437"/>
                    </a:lnTo>
                    <a:lnTo>
                      <a:pt x="0" y="397"/>
                    </a:lnTo>
                    <a:lnTo>
                      <a:pt x="7978" y="397"/>
                    </a:lnTo>
                    <a:lnTo>
                      <a:pt x="7978" y="8123"/>
                    </a:lnTo>
                    <a:cubicBezTo>
                      <a:pt x="9436" y="5490"/>
                      <a:pt x="11683" y="3379"/>
                      <a:pt x="14402" y="2089"/>
                    </a:cubicBezTo>
                    <a:close/>
                  </a:path>
                </a:pathLst>
              </a:custGeom>
              <a:solidFill>
                <a:srgbClr val="8282A8"/>
              </a:solidFill>
              <a:ln w="2286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b="1">
                  <a:latin typeface="+mj-lt"/>
                </a:endParaRPr>
              </a:p>
            </p:txBody>
          </p:sp>
          <p:sp>
            <p:nvSpPr>
              <p:cNvPr id="37" name="Freeform: Shape 36">
                <a:extLst>
                  <a:ext uri="{FF2B5EF4-FFF2-40B4-BE49-F238E27FC236}">
                    <a16:creationId xmlns:a16="http://schemas.microsoft.com/office/drawing/2014/main" id="{9A2E398C-E88C-4056-899A-543B6E21B04C}"/>
                  </a:ext>
                </a:extLst>
              </p:cNvPr>
              <p:cNvSpPr/>
              <p:nvPr/>
            </p:nvSpPr>
            <p:spPr>
              <a:xfrm>
                <a:off x="5514052" y="4689354"/>
                <a:ext cx="38834" cy="47045"/>
              </a:xfrm>
              <a:custGeom>
                <a:avLst/>
                <a:gdLst>
                  <a:gd name="connsiteX0" fmla="*/ 8161 w 38834"/>
                  <a:gd name="connsiteY0" fmla="*/ 45500 h 47045"/>
                  <a:gd name="connsiteX1" fmla="*/ 0 w 38834"/>
                  <a:gd name="connsiteY1" fmla="*/ 41637 h 47045"/>
                  <a:gd name="connsiteX2" fmla="*/ 3475 w 38834"/>
                  <a:gd name="connsiteY2" fmla="*/ 35053 h 47045"/>
                  <a:gd name="connsiteX3" fmla="*/ 10859 w 38834"/>
                  <a:gd name="connsiteY3" fmla="*/ 38527 h 47045"/>
                  <a:gd name="connsiteX4" fmla="*/ 19637 w 38834"/>
                  <a:gd name="connsiteY4" fmla="*/ 39831 h 47045"/>
                  <a:gd name="connsiteX5" fmla="*/ 30587 w 38834"/>
                  <a:gd name="connsiteY5" fmla="*/ 33567 h 47045"/>
                  <a:gd name="connsiteX6" fmla="*/ 29101 w 38834"/>
                  <a:gd name="connsiteY6" fmla="*/ 30275 h 47045"/>
                  <a:gd name="connsiteX7" fmla="*/ 25420 w 38834"/>
                  <a:gd name="connsiteY7" fmla="*/ 28492 h 47045"/>
                  <a:gd name="connsiteX8" fmla="*/ 19111 w 38834"/>
                  <a:gd name="connsiteY8" fmla="*/ 27235 h 47045"/>
                  <a:gd name="connsiteX9" fmla="*/ 9967 w 38834"/>
                  <a:gd name="connsiteY9" fmla="*/ 25223 h 47045"/>
                  <a:gd name="connsiteX10" fmla="*/ 3932 w 38834"/>
                  <a:gd name="connsiteY10" fmla="*/ 21406 h 47045"/>
                  <a:gd name="connsiteX11" fmla="*/ 1417 w 38834"/>
                  <a:gd name="connsiteY11" fmla="*/ 13839 h 47045"/>
                  <a:gd name="connsiteX12" fmla="*/ 6629 w 38834"/>
                  <a:gd name="connsiteY12" fmla="*/ 3827 h 47045"/>
                  <a:gd name="connsiteX13" fmla="*/ 20620 w 38834"/>
                  <a:gd name="connsiteY13" fmla="*/ 32 h 47045"/>
                  <a:gd name="connsiteX14" fmla="*/ 29764 w 38834"/>
                  <a:gd name="connsiteY14" fmla="*/ 1175 h 47045"/>
                  <a:gd name="connsiteX15" fmla="*/ 37330 w 38834"/>
                  <a:gd name="connsiteY15" fmla="*/ 4216 h 47045"/>
                  <a:gd name="connsiteX16" fmla="*/ 33764 w 38834"/>
                  <a:gd name="connsiteY16" fmla="*/ 10798 h 47045"/>
                  <a:gd name="connsiteX17" fmla="*/ 20483 w 38834"/>
                  <a:gd name="connsiteY17" fmla="*/ 7163 h 47045"/>
                  <a:gd name="connsiteX18" fmla="*/ 12390 w 38834"/>
                  <a:gd name="connsiteY18" fmla="*/ 8901 h 47045"/>
                  <a:gd name="connsiteX19" fmla="*/ 9624 w 38834"/>
                  <a:gd name="connsiteY19" fmla="*/ 13473 h 47045"/>
                  <a:gd name="connsiteX20" fmla="*/ 11179 w 38834"/>
                  <a:gd name="connsiteY20" fmla="*/ 17039 h 47045"/>
                  <a:gd name="connsiteX21" fmla="*/ 15042 w 38834"/>
                  <a:gd name="connsiteY21" fmla="*/ 18960 h 47045"/>
                  <a:gd name="connsiteX22" fmla="*/ 21511 w 38834"/>
                  <a:gd name="connsiteY22" fmla="*/ 20331 h 47045"/>
                  <a:gd name="connsiteX23" fmla="*/ 30518 w 38834"/>
                  <a:gd name="connsiteY23" fmla="*/ 22388 h 47045"/>
                  <a:gd name="connsiteX24" fmla="*/ 36370 w 38834"/>
                  <a:gd name="connsiteY24" fmla="*/ 26069 h 47045"/>
                  <a:gd name="connsiteX25" fmla="*/ 38816 w 38834"/>
                  <a:gd name="connsiteY25" fmla="*/ 33361 h 47045"/>
                  <a:gd name="connsiteX26" fmla="*/ 33467 w 38834"/>
                  <a:gd name="connsiteY26" fmla="*/ 43305 h 47045"/>
                  <a:gd name="connsiteX27" fmla="*/ 18905 w 38834"/>
                  <a:gd name="connsiteY27" fmla="*/ 47009 h 47045"/>
                  <a:gd name="connsiteX28" fmla="*/ 8161 w 38834"/>
                  <a:gd name="connsiteY28" fmla="*/ 45500 h 4704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</a:cxnLst>
                <a:rect l="l" t="t" r="r" b="b"/>
                <a:pathLst>
                  <a:path w="38834" h="47045">
                    <a:moveTo>
                      <a:pt x="8161" y="45500"/>
                    </a:moveTo>
                    <a:cubicBezTo>
                      <a:pt x="5216" y="44754"/>
                      <a:pt x="2444" y="43441"/>
                      <a:pt x="0" y="41637"/>
                    </a:cubicBezTo>
                    <a:lnTo>
                      <a:pt x="3475" y="35053"/>
                    </a:lnTo>
                    <a:cubicBezTo>
                      <a:pt x="5733" y="36601"/>
                      <a:pt x="8226" y="37774"/>
                      <a:pt x="10859" y="38527"/>
                    </a:cubicBezTo>
                    <a:cubicBezTo>
                      <a:pt x="13705" y="39388"/>
                      <a:pt x="16663" y="39827"/>
                      <a:pt x="19637" y="39831"/>
                    </a:cubicBezTo>
                    <a:cubicBezTo>
                      <a:pt x="26929" y="39831"/>
                      <a:pt x="30587" y="37728"/>
                      <a:pt x="30587" y="33567"/>
                    </a:cubicBezTo>
                    <a:cubicBezTo>
                      <a:pt x="30639" y="32297"/>
                      <a:pt x="30088" y="31076"/>
                      <a:pt x="29101" y="30275"/>
                    </a:cubicBezTo>
                    <a:cubicBezTo>
                      <a:pt x="28024" y="29411"/>
                      <a:pt x="26766" y="28801"/>
                      <a:pt x="25420" y="28492"/>
                    </a:cubicBezTo>
                    <a:cubicBezTo>
                      <a:pt x="23934" y="28103"/>
                      <a:pt x="21831" y="27692"/>
                      <a:pt x="19111" y="27235"/>
                    </a:cubicBezTo>
                    <a:cubicBezTo>
                      <a:pt x="16018" y="26789"/>
                      <a:pt x="12961" y="26117"/>
                      <a:pt x="9967" y="25223"/>
                    </a:cubicBezTo>
                    <a:cubicBezTo>
                      <a:pt x="7657" y="24498"/>
                      <a:pt x="5577" y="23182"/>
                      <a:pt x="3932" y="21406"/>
                    </a:cubicBezTo>
                    <a:cubicBezTo>
                      <a:pt x="2152" y="19301"/>
                      <a:pt x="1252" y="16591"/>
                      <a:pt x="1417" y="13839"/>
                    </a:cubicBezTo>
                    <a:cubicBezTo>
                      <a:pt x="1337" y="9832"/>
                      <a:pt x="3301" y="6059"/>
                      <a:pt x="6629" y="3827"/>
                    </a:cubicBezTo>
                    <a:cubicBezTo>
                      <a:pt x="10769" y="1101"/>
                      <a:pt x="15671" y="-228"/>
                      <a:pt x="20620" y="32"/>
                    </a:cubicBezTo>
                    <a:cubicBezTo>
                      <a:pt x="23703" y="44"/>
                      <a:pt x="26773" y="428"/>
                      <a:pt x="29764" y="1175"/>
                    </a:cubicBezTo>
                    <a:cubicBezTo>
                      <a:pt x="32438" y="1759"/>
                      <a:pt x="34996" y="2786"/>
                      <a:pt x="37330" y="4216"/>
                    </a:cubicBezTo>
                    <a:lnTo>
                      <a:pt x="33764" y="10798"/>
                    </a:lnTo>
                    <a:cubicBezTo>
                      <a:pt x="29787" y="8315"/>
                      <a:pt x="25170" y="7052"/>
                      <a:pt x="20483" y="7163"/>
                    </a:cubicBezTo>
                    <a:cubicBezTo>
                      <a:pt x="17677" y="6989"/>
                      <a:pt x="14877" y="7590"/>
                      <a:pt x="12390" y="8901"/>
                    </a:cubicBezTo>
                    <a:cubicBezTo>
                      <a:pt x="10698" y="9801"/>
                      <a:pt x="9635" y="11556"/>
                      <a:pt x="9624" y="13473"/>
                    </a:cubicBezTo>
                    <a:cubicBezTo>
                      <a:pt x="9565" y="14837"/>
                      <a:pt x="10139" y="16153"/>
                      <a:pt x="11179" y="17039"/>
                    </a:cubicBezTo>
                    <a:cubicBezTo>
                      <a:pt x="12312" y="17951"/>
                      <a:pt x="13630" y="18606"/>
                      <a:pt x="15042" y="18960"/>
                    </a:cubicBezTo>
                    <a:cubicBezTo>
                      <a:pt x="16574" y="19348"/>
                      <a:pt x="18745" y="19828"/>
                      <a:pt x="21511" y="20331"/>
                    </a:cubicBezTo>
                    <a:cubicBezTo>
                      <a:pt x="24557" y="20814"/>
                      <a:pt x="27566" y="21501"/>
                      <a:pt x="30518" y="22388"/>
                    </a:cubicBezTo>
                    <a:cubicBezTo>
                      <a:pt x="32760" y="23076"/>
                      <a:pt x="34779" y="24346"/>
                      <a:pt x="36370" y="26069"/>
                    </a:cubicBezTo>
                    <a:cubicBezTo>
                      <a:pt x="38096" y="28093"/>
                      <a:pt x="38972" y="30706"/>
                      <a:pt x="38816" y="33361"/>
                    </a:cubicBezTo>
                    <a:cubicBezTo>
                      <a:pt x="38909" y="37387"/>
                      <a:pt x="36877" y="41164"/>
                      <a:pt x="33467" y="43305"/>
                    </a:cubicBezTo>
                    <a:cubicBezTo>
                      <a:pt x="29104" y="45995"/>
                      <a:pt x="24023" y="47287"/>
                      <a:pt x="18905" y="47009"/>
                    </a:cubicBezTo>
                    <a:cubicBezTo>
                      <a:pt x="15270" y="47021"/>
                      <a:pt x="11652" y="46513"/>
                      <a:pt x="8161" y="45500"/>
                    </a:cubicBezTo>
                    <a:close/>
                  </a:path>
                </a:pathLst>
              </a:custGeom>
              <a:solidFill>
                <a:srgbClr val="8282A8"/>
              </a:solidFill>
              <a:ln w="2286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b="1">
                  <a:latin typeface="+mj-lt"/>
                </a:endParaRPr>
              </a:p>
            </p:txBody>
          </p:sp>
          <p:sp>
            <p:nvSpPr>
              <p:cNvPr id="38" name="Freeform: Shape 37">
                <a:extLst>
                  <a:ext uri="{FF2B5EF4-FFF2-40B4-BE49-F238E27FC236}">
                    <a16:creationId xmlns:a16="http://schemas.microsoft.com/office/drawing/2014/main" id="{09A90FA5-9EA3-44BD-9A6F-BEAED0E47FBF}"/>
                  </a:ext>
                </a:extLst>
              </p:cNvPr>
              <p:cNvSpPr/>
              <p:nvPr/>
            </p:nvSpPr>
            <p:spPr>
              <a:xfrm>
                <a:off x="5561988" y="4670158"/>
                <a:ext cx="11296" cy="65748"/>
              </a:xfrm>
              <a:custGeom>
                <a:avLst/>
                <a:gdLst>
                  <a:gd name="connsiteX0" fmla="*/ 1602 w 11296"/>
                  <a:gd name="connsiteY0" fmla="*/ 9284 h 65748"/>
                  <a:gd name="connsiteX1" fmla="*/ 1 w 11296"/>
                  <a:gd name="connsiteY1" fmla="*/ 5466 h 65748"/>
                  <a:gd name="connsiteX2" fmla="*/ 1602 w 11296"/>
                  <a:gd name="connsiteY2" fmla="*/ 1603 h 65748"/>
                  <a:gd name="connsiteX3" fmla="*/ 5648 w 11296"/>
                  <a:gd name="connsiteY3" fmla="*/ 3 h 65748"/>
                  <a:gd name="connsiteX4" fmla="*/ 9694 w 11296"/>
                  <a:gd name="connsiteY4" fmla="*/ 1512 h 65748"/>
                  <a:gd name="connsiteX5" fmla="*/ 11294 w 11296"/>
                  <a:gd name="connsiteY5" fmla="*/ 5284 h 65748"/>
                  <a:gd name="connsiteX6" fmla="*/ 9694 w 11296"/>
                  <a:gd name="connsiteY6" fmla="*/ 9238 h 65748"/>
                  <a:gd name="connsiteX7" fmla="*/ 1602 w 11296"/>
                  <a:gd name="connsiteY7" fmla="*/ 9238 h 65748"/>
                  <a:gd name="connsiteX8" fmla="*/ 1487 w 11296"/>
                  <a:gd name="connsiteY8" fmla="*/ 19708 h 65748"/>
                  <a:gd name="connsiteX9" fmla="*/ 9808 w 11296"/>
                  <a:gd name="connsiteY9" fmla="*/ 19708 h 65748"/>
                  <a:gd name="connsiteX10" fmla="*/ 9808 w 11296"/>
                  <a:gd name="connsiteY10" fmla="*/ 65748 h 65748"/>
                  <a:gd name="connsiteX11" fmla="*/ 1487 w 11296"/>
                  <a:gd name="connsiteY11" fmla="*/ 65748 h 6574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11296" h="65748">
                    <a:moveTo>
                      <a:pt x="1602" y="9284"/>
                    </a:moveTo>
                    <a:cubicBezTo>
                      <a:pt x="550" y="8297"/>
                      <a:pt x="-32" y="6908"/>
                      <a:pt x="1" y="5466"/>
                    </a:cubicBezTo>
                    <a:cubicBezTo>
                      <a:pt x="-22" y="4013"/>
                      <a:pt x="557" y="2614"/>
                      <a:pt x="1602" y="1603"/>
                    </a:cubicBezTo>
                    <a:cubicBezTo>
                      <a:pt x="2672" y="535"/>
                      <a:pt x="4136" y="-44"/>
                      <a:pt x="5648" y="3"/>
                    </a:cubicBezTo>
                    <a:cubicBezTo>
                      <a:pt x="7142" y="-45"/>
                      <a:pt x="8596" y="497"/>
                      <a:pt x="9694" y="1512"/>
                    </a:cubicBezTo>
                    <a:cubicBezTo>
                      <a:pt x="10741" y="2483"/>
                      <a:pt x="11323" y="3856"/>
                      <a:pt x="11294" y="5284"/>
                    </a:cubicBezTo>
                    <a:cubicBezTo>
                      <a:pt x="11332" y="6767"/>
                      <a:pt x="10753" y="8199"/>
                      <a:pt x="9694" y="9238"/>
                    </a:cubicBezTo>
                    <a:cubicBezTo>
                      <a:pt x="7418" y="11370"/>
                      <a:pt x="3878" y="11370"/>
                      <a:pt x="1602" y="9238"/>
                    </a:cubicBezTo>
                    <a:close/>
                    <a:moveTo>
                      <a:pt x="1487" y="19708"/>
                    </a:moveTo>
                    <a:lnTo>
                      <a:pt x="9808" y="19708"/>
                    </a:lnTo>
                    <a:lnTo>
                      <a:pt x="9808" y="65748"/>
                    </a:lnTo>
                    <a:lnTo>
                      <a:pt x="1487" y="65748"/>
                    </a:lnTo>
                    <a:close/>
                  </a:path>
                </a:pathLst>
              </a:custGeom>
              <a:solidFill>
                <a:srgbClr val="8282A8"/>
              </a:solidFill>
              <a:ln w="2286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b="1">
                  <a:latin typeface="+mj-lt"/>
                </a:endParaRPr>
              </a:p>
            </p:txBody>
          </p:sp>
          <p:sp>
            <p:nvSpPr>
              <p:cNvPr id="39" name="Freeform: Shape 38">
                <a:extLst>
                  <a:ext uri="{FF2B5EF4-FFF2-40B4-BE49-F238E27FC236}">
                    <a16:creationId xmlns:a16="http://schemas.microsoft.com/office/drawing/2014/main" id="{579BEB49-FF8B-44DD-8BB6-9226428A3856}"/>
                  </a:ext>
                </a:extLst>
              </p:cNvPr>
              <p:cNvSpPr/>
              <p:nvPr/>
            </p:nvSpPr>
            <p:spPr>
              <a:xfrm>
                <a:off x="5581101" y="4679739"/>
                <a:ext cx="32552" cy="56676"/>
              </a:xfrm>
              <a:custGeom>
                <a:avLst/>
                <a:gdLst>
                  <a:gd name="connsiteX0" fmla="*/ 32553 w 32552"/>
                  <a:gd name="connsiteY0" fmla="*/ 53424 h 56676"/>
                  <a:gd name="connsiteX1" fmla="*/ 27981 w 32552"/>
                  <a:gd name="connsiteY1" fmla="*/ 55824 h 56676"/>
                  <a:gd name="connsiteX2" fmla="*/ 22403 w 32552"/>
                  <a:gd name="connsiteY2" fmla="*/ 56647 h 56676"/>
                  <a:gd name="connsiteX3" fmla="*/ 11636 w 32552"/>
                  <a:gd name="connsiteY3" fmla="*/ 52922 h 56676"/>
                  <a:gd name="connsiteX4" fmla="*/ 7818 w 32552"/>
                  <a:gd name="connsiteY4" fmla="*/ 42223 h 56676"/>
                  <a:gd name="connsiteX5" fmla="*/ 7818 w 32552"/>
                  <a:gd name="connsiteY5" fmla="*/ 16939 h 56676"/>
                  <a:gd name="connsiteX6" fmla="*/ 0 w 32552"/>
                  <a:gd name="connsiteY6" fmla="*/ 16939 h 56676"/>
                  <a:gd name="connsiteX7" fmla="*/ 0 w 32552"/>
                  <a:gd name="connsiteY7" fmla="*/ 10081 h 56676"/>
                  <a:gd name="connsiteX8" fmla="*/ 7818 w 32552"/>
                  <a:gd name="connsiteY8" fmla="*/ 10081 h 56676"/>
                  <a:gd name="connsiteX9" fmla="*/ 7818 w 32552"/>
                  <a:gd name="connsiteY9" fmla="*/ 0 h 56676"/>
                  <a:gd name="connsiteX10" fmla="*/ 16162 w 32552"/>
                  <a:gd name="connsiteY10" fmla="*/ 0 h 56676"/>
                  <a:gd name="connsiteX11" fmla="*/ 16162 w 32552"/>
                  <a:gd name="connsiteY11" fmla="*/ 10081 h 56676"/>
                  <a:gd name="connsiteX12" fmla="*/ 29352 w 32552"/>
                  <a:gd name="connsiteY12" fmla="*/ 10081 h 56676"/>
                  <a:gd name="connsiteX13" fmla="*/ 29352 w 32552"/>
                  <a:gd name="connsiteY13" fmla="*/ 16939 h 56676"/>
                  <a:gd name="connsiteX14" fmla="*/ 16162 w 32552"/>
                  <a:gd name="connsiteY14" fmla="*/ 16939 h 56676"/>
                  <a:gd name="connsiteX15" fmla="*/ 16162 w 32552"/>
                  <a:gd name="connsiteY15" fmla="*/ 41879 h 56676"/>
                  <a:gd name="connsiteX16" fmla="*/ 18014 w 32552"/>
                  <a:gd name="connsiteY16" fmla="*/ 47617 h 56676"/>
                  <a:gd name="connsiteX17" fmla="*/ 23363 w 32552"/>
                  <a:gd name="connsiteY17" fmla="*/ 49606 h 56676"/>
                  <a:gd name="connsiteX18" fmla="*/ 29878 w 32552"/>
                  <a:gd name="connsiteY18" fmla="*/ 47435 h 5667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</a:cxnLst>
                <a:rect l="l" t="t" r="r" b="b"/>
                <a:pathLst>
                  <a:path w="32552" h="56676">
                    <a:moveTo>
                      <a:pt x="32553" y="53424"/>
                    </a:moveTo>
                    <a:cubicBezTo>
                      <a:pt x="31216" y="54538"/>
                      <a:pt x="29657" y="55357"/>
                      <a:pt x="27981" y="55824"/>
                    </a:cubicBezTo>
                    <a:cubicBezTo>
                      <a:pt x="26172" y="56374"/>
                      <a:pt x="24293" y="56651"/>
                      <a:pt x="22403" y="56647"/>
                    </a:cubicBezTo>
                    <a:cubicBezTo>
                      <a:pt x="18460" y="56893"/>
                      <a:pt x="14583" y="55551"/>
                      <a:pt x="11636" y="52922"/>
                    </a:cubicBezTo>
                    <a:cubicBezTo>
                      <a:pt x="8944" y="50033"/>
                      <a:pt x="7563" y="46163"/>
                      <a:pt x="7818" y="42223"/>
                    </a:cubicBezTo>
                    <a:lnTo>
                      <a:pt x="7818" y="16939"/>
                    </a:lnTo>
                    <a:lnTo>
                      <a:pt x="0" y="16939"/>
                    </a:lnTo>
                    <a:lnTo>
                      <a:pt x="0" y="10081"/>
                    </a:lnTo>
                    <a:lnTo>
                      <a:pt x="7818" y="10081"/>
                    </a:lnTo>
                    <a:lnTo>
                      <a:pt x="7818" y="0"/>
                    </a:lnTo>
                    <a:lnTo>
                      <a:pt x="16162" y="0"/>
                    </a:lnTo>
                    <a:lnTo>
                      <a:pt x="16162" y="10081"/>
                    </a:lnTo>
                    <a:lnTo>
                      <a:pt x="29352" y="10081"/>
                    </a:lnTo>
                    <a:lnTo>
                      <a:pt x="29352" y="16939"/>
                    </a:lnTo>
                    <a:lnTo>
                      <a:pt x="16162" y="16939"/>
                    </a:lnTo>
                    <a:lnTo>
                      <a:pt x="16162" y="41879"/>
                    </a:lnTo>
                    <a:cubicBezTo>
                      <a:pt x="16022" y="43958"/>
                      <a:pt x="16685" y="46012"/>
                      <a:pt x="18014" y="47617"/>
                    </a:cubicBezTo>
                    <a:cubicBezTo>
                      <a:pt x="19434" y="49008"/>
                      <a:pt x="21379" y="49731"/>
                      <a:pt x="23363" y="49606"/>
                    </a:cubicBezTo>
                    <a:cubicBezTo>
                      <a:pt x="25724" y="49681"/>
                      <a:pt x="28034" y="48911"/>
                      <a:pt x="29878" y="47435"/>
                    </a:cubicBezTo>
                    <a:close/>
                  </a:path>
                </a:pathLst>
              </a:custGeom>
              <a:solidFill>
                <a:srgbClr val="8282A8"/>
              </a:solidFill>
              <a:ln w="2286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b="1">
                  <a:latin typeface="+mj-lt"/>
                </a:endParaRPr>
              </a:p>
            </p:txBody>
          </p:sp>
          <p:sp>
            <p:nvSpPr>
              <p:cNvPr id="40" name="Freeform: Shape 39">
                <a:extLst>
                  <a:ext uri="{FF2B5EF4-FFF2-40B4-BE49-F238E27FC236}">
                    <a16:creationId xmlns:a16="http://schemas.microsoft.com/office/drawing/2014/main" id="{9F048750-EB8E-449E-9710-B4E8B7FEC5D7}"/>
                  </a:ext>
                </a:extLst>
              </p:cNvPr>
              <p:cNvSpPr/>
              <p:nvPr/>
            </p:nvSpPr>
            <p:spPr>
              <a:xfrm>
                <a:off x="5643486" y="4689301"/>
                <a:ext cx="40027" cy="47064"/>
              </a:xfrm>
              <a:custGeom>
                <a:avLst/>
                <a:gdLst>
                  <a:gd name="connsiteX0" fmla="*/ 34953 w 40027"/>
                  <a:gd name="connsiteY0" fmla="*/ 4771 h 47064"/>
                  <a:gd name="connsiteX1" fmla="*/ 40027 w 40027"/>
                  <a:gd name="connsiteY1" fmla="*/ 18761 h 47064"/>
                  <a:gd name="connsiteX2" fmla="*/ 40027 w 40027"/>
                  <a:gd name="connsiteY2" fmla="*/ 46559 h 47064"/>
                  <a:gd name="connsiteX3" fmla="*/ 32118 w 40027"/>
                  <a:gd name="connsiteY3" fmla="*/ 46559 h 47064"/>
                  <a:gd name="connsiteX4" fmla="*/ 32118 w 40027"/>
                  <a:gd name="connsiteY4" fmla="*/ 40433 h 47064"/>
                  <a:gd name="connsiteX5" fmla="*/ 26174 w 40027"/>
                  <a:gd name="connsiteY5" fmla="*/ 45347 h 47064"/>
                  <a:gd name="connsiteX6" fmla="*/ 17030 w 40027"/>
                  <a:gd name="connsiteY6" fmla="*/ 47039 h 47064"/>
                  <a:gd name="connsiteX7" fmla="*/ 4663 w 40027"/>
                  <a:gd name="connsiteY7" fmla="*/ 43313 h 47064"/>
                  <a:gd name="connsiteX8" fmla="*/ 2933 w 40027"/>
                  <a:gd name="connsiteY8" fmla="*/ 25259 h 47064"/>
                  <a:gd name="connsiteX9" fmla="*/ 4434 w 40027"/>
                  <a:gd name="connsiteY9" fmla="*/ 23722 h 47064"/>
                  <a:gd name="connsiteX10" fmla="*/ 18516 w 40027"/>
                  <a:gd name="connsiteY10" fmla="*/ 20019 h 47064"/>
                  <a:gd name="connsiteX11" fmla="*/ 31706 w 40027"/>
                  <a:gd name="connsiteY11" fmla="*/ 20019 h 47064"/>
                  <a:gd name="connsiteX12" fmla="*/ 31706 w 40027"/>
                  <a:gd name="connsiteY12" fmla="*/ 18373 h 47064"/>
                  <a:gd name="connsiteX13" fmla="*/ 28575 w 40027"/>
                  <a:gd name="connsiteY13" fmla="*/ 10120 h 47064"/>
                  <a:gd name="connsiteX14" fmla="*/ 19431 w 40027"/>
                  <a:gd name="connsiteY14" fmla="*/ 7263 h 47064"/>
                  <a:gd name="connsiteX15" fmla="*/ 11430 w 40027"/>
                  <a:gd name="connsiteY15" fmla="*/ 8612 h 47064"/>
                  <a:gd name="connsiteX16" fmla="*/ 4823 w 40027"/>
                  <a:gd name="connsiteY16" fmla="*/ 12201 h 47064"/>
                  <a:gd name="connsiteX17" fmla="*/ 1348 w 40027"/>
                  <a:gd name="connsiteY17" fmla="*/ 5959 h 47064"/>
                  <a:gd name="connsiteX18" fmla="*/ 9875 w 40027"/>
                  <a:gd name="connsiteY18" fmla="*/ 1571 h 47064"/>
                  <a:gd name="connsiteX19" fmla="*/ 20368 w 40027"/>
                  <a:gd name="connsiteY19" fmla="*/ 39 h 47064"/>
                  <a:gd name="connsiteX20" fmla="*/ 34953 w 40027"/>
                  <a:gd name="connsiteY20" fmla="*/ 4771 h 47064"/>
                  <a:gd name="connsiteX21" fmla="*/ 26654 w 40027"/>
                  <a:gd name="connsiteY21" fmla="*/ 38535 h 47064"/>
                  <a:gd name="connsiteX22" fmla="*/ 31684 w 40027"/>
                  <a:gd name="connsiteY22" fmla="*/ 32500 h 47064"/>
                  <a:gd name="connsiteX23" fmla="*/ 31684 w 40027"/>
                  <a:gd name="connsiteY23" fmla="*/ 26053 h 47064"/>
                  <a:gd name="connsiteX24" fmla="*/ 18836 w 40027"/>
                  <a:gd name="connsiteY24" fmla="*/ 26053 h 47064"/>
                  <a:gd name="connsiteX25" fmla="*/ 8229 w 40027"/>
                  <a:gd name="connsiteY25" fmla="*/ 33186 h 47064"/>
                  <a:gd name="connsiteX26" fmla="*/ 10927 w 40027"/>
                  <a:gd name="connsiteY26" fmla="*/ 38649 h 47064"/>
                  <a:gd name="connsiteX27" fmla="*/ 18402 w 40027"/>
                  <a:gd name="connsiteY27" fmla="*/ 40661 h 47064"/>
                  <a:gd name="connsiteX28" fmla="*/ 26654 w 40027"/>
                  <a:gd name="connsiteY28" fmla="*/ 38535 h 4706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</a:cxnLst>
                <a:rect l="l" t="t" r="r" b="b"/>
                <a:pathLst>
                  <a:path w="40027" h="47064">
                    <a:moveTo>
                      <a:pt x="34953" y="4771"/>
                    </a:moveTo>
                    <a:cubicBezTo>
                      <a:pt x="38336" y="7895"/>
                      <a:pt x="40027" y="12558"/>
                      <a:pt x="40027" y="18761"/>
                    </a:cubicBezTo>
                    <a:lnTo>
                      <a:pt x="40027" y="46559"/>
                    </a:lnTo>
                    <a:lnTo>
                      <a:pt x="32118" y="46559"/>
                    </a:lnTo>
                    <a:lnTo>
                      <a:pt x="32118" y="40433"/>
                    </a:lnTo>
                    <a:cubicBezTo>
                      <a:pt x="30676" y="42631"/>
                      <a:pt x="28605" y="44344"/>
                      <a:pt x="26174" y="45347"/>
                    </a:cubicBezTo>
                    <a:cubicBezTo>
                      <a:pt x="23274" y="46531"/>
                      <a:pt x="20162" y="47107"/>
                      <a:pt x="17030" y="47039"/>
                    </a:cubicBezTo>
                    <a:cubicBezTo>
                      <a:pt x="12601" y="47268"/>
                      <a:pt x="8229" y="45951"/>
                      <a:pt x="4663" y="43313"/>
                    </a:cubicBezTo>
                    <a:cubicBezTo>
                      <a:pt x="-800" y="38805"/>
                      <a:pt x="-1575" y="30723"/>
                      <a:pt x="2933" y="25259"/>
                    </a:cubicBezTo>
                    <a:cubicBezTo>
                      <a:pt x="3389" y="24706"/>
                      <a:pt x="3892" y="24192"/>
                      <a:pt x="4434" y="23722"/>
                    </a:cubicBezTo>
                    <a:cubicBezTo>
                      <a:pt x="7376" y="21253"/>
                      <a:pt x="12070" y="20019"/>
                      <a:pt x="18516" y="20019"/>
                    </a:cubicBezTo>
                    <a:lnTo>
                      <a:pt x="31706" y="20019"/>
                    </a:lnTo>
                    <a:lnTo>
                      <a:pt x="31706" y="18373"/>
                    </a:lnTo>
                    <a:cubicBezTo>
                      <a:pt x="31914" y="15297"/>
                      <a:pt x="30770" y="12284"/>
                      <a:pt x="28575" y="10120"/>
                    </a:cubicBezTo>
                    <a:cubicBezTo>
                      <a:pt x="25997" y="8047"/>
                      <a:pt x="22730" y="7027"/>
                      <a:pt x="19431" y="7263"/>
                    </a:cubicBezTo>
                    <a:cubicBezTo>
                      <a:pt x="16706" y="7255"/>
                      <a:pt x="14001" y="7711"/>
                      <a:pt x="11430" y="8612"/>
                    </a:cubicBezTo>
                    <a:cubicBezTo>
                      <a:pt x="9026" y="9392"/>
                      <a:pt x="6786" y="10608"/>
                      <a:pt x="4823" y="12201"/>
                    </a:cubicBezTo>
                    <a:lnTo>
                      <a:pt x="1348" y="5959"/>
                    </a:lnTo>
                    <a:cubicBezTo>
                      <a:pt x="3879" y="3958"/>
                      <a:pt x="6775" y="2467"/>
                      <a:pt x="9875" y="1571"/>
                    </a:cubicBezTo>
                    <a:cubicBezTo>
                      <a:pt x="13275" y="530"/>
                      <a:pt x="16813" y="13"/>
                      <a:pt x="20368" y="39"/>
                    </a:cubicBezTo>
                    <a:cubicBezTo>
                      <a:pt x="25653" y="-284"/>
                      <a:pt x="30864" y="1406"/>
                      <a:pt x="34953" y="4771"/>
                    </a:cubicBezTo>
                    <a:close/>
                    <a:moveTo>
                      <a:pt x="26654" y="38535"/>
                    </a:moveTo>
                    <a:cubicBezTo>
                      <a:pt x="28955" y="37137"/>
                      <a:pt x="30724" y="35014"/>
                      <a:pt x="31684" y="32500"/>
                    </a:cubicBezTo>
                    <a:lnTo>
                      <a:pt x="31684" y="26053"/>
                    </a:lnTo>
                    <a:lnTo>
                      <a:pt x="18836" y="26053"/>
                    </a:lnTo>
                    <a:cubicBezTo>
                      <a:pt x="11780" y="26053"/>
                      <a:pt x="8244" y="28431"/>
                      <a:pt x="8229" y="33186"/>
                    </a:cubicBezTo>
                    <a:cubicBezTo>
                      <a:pt x="8148" y="35346"/>
                      <a:pt x="9163" y="37401"/>
                      <a:pt x="10927" y="38649"/>
                    </a:cubicBezTo>
                    <a:cubicBezTo>
                      <a:pt x="13136" y="40110"/>
                      <a:pt x="15758" y="40816"/>
                      <a:pt x="18402" y="40661"/>
                    </a:cubicBezTo>
                    <a:cubicBezTo>
                      <a:pt x="21297" y="40733"/>
                      <a:pt x="24155" y="39997"/>
                      <a:pt x="26654" y="38535"/>
                    </a:cubicBezTo>
                    <a:close/>
                  </a:path>
                </a:pathLst>
              </a:custGeom>
              <a:solidFill>
                <a:srgbClr val="8282A8"/>
              </a:solidFill>
              <a:ln w="2286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b="1">
                  <a:latin typeface="+mj-lt"/>
                </a:endParaRPr>
              </a:p>
            </p:txBody>
          </p:sp>
          <p:sp>
            <p:nvSpPr>
              <p:cNvPr id="41" name="Freeform: Shape 40">
                <a:extLst>
                  <a:ext uri="{FF2B5EF4-FFF2-40B4-BE49-F238E27FC236}">
                    <a16:creationId xmlns:a16="http://schemas.microsoft.com/office/drawing/2014/main" id="{2B9D7B44-208D-4695-8FFC-2EED3F69C24A}"/>
                  </a:ext>
                </a:extLst>
              </p:cNvPr>
              <p:cNvSpPr/>
              <p:nvPr/>
            </p:nvSpPr>
            <p:spPr>
              <a:xfrm>
                <a:off x="5698967" y="4689564"/>
                <a:ext cx="76443" cy="46478"/>
              </a:xfrm>
              <a:custGeom>
                <a:avLst/>
                <a:gdLst>
                  <a:gd name="connsiteX0" fmla="*/ 71369 w 76443"/>
                  <a:gd name="connsiteY0" fmla="*/ 4873 h 46478"/>
                  <a:gd name="connsiteX1" fmla="*/ 76444 w 76443"/>
                  <a:gd name="connsiteY1" fmla="*/ 19801 h 46478"/>
                  <a:gd name="connsiteX2" fmla="*/ 76444 w 76443"/>
                  <a:gd name="connsiteY2" fmla="*/ 46295 h 46478"/>
                  <a:gd name="connsiteX3" fmla="*/ 68123 w 76443"/>
                  <a:gd name="connsiteY3" fmla="*/ 46295 h 46478"/>
                  <a:gd name="connsiteX4" fmla="*/ 68123 w 76443"/>
                  <a:gd name="connsiteY4" fmla="*/ 20761 h 46478"/>
                  <a:gd name="connsiteX5" fmla="*/ 65037 w 76443"/>
                  <a:gd name="connsiteY5" fmla="*/ 10680 h 46478"/>
                  <a:gd name="connsiteX6" fmla="*/ 56213 w 76443"/>
                  <a:gd name="connsiteY6" fmla="*/ 7297 h 46478"/>
                  <a:gd name="connsiteX7" fmla="*/ 46132 w 76443"/>
                  <a:gd name="connsiteY7" fmla="*/ 11251 h 46478"/>
                  <a:gd name="connsiteX8" fmla="*/ 42405 w 76443"/>
                  <a:gd name="connsiteY8" fmla="*/ 22681 h 46478"/>
                  <a:gd name="connsiteX9" fmla="*/ 42405 w 76443"/>
                  <a:gd name="connsiteY9" fmla="*/ 46387 h 46478"/>
                  <a:gd name="connsiteX10" fmla="*/ 34061 w 76443"/>
                  <a:gd name="connsiteY10" fmla="*/ 46387 h 46478"/>
                  <a:gd name="connsiteX11" fmla="*/ 34061 w 76443"/>
                  <a:gd name="connsiteY11" fmla="*/ 20853 h 46478"/>
                  <a:gd name="connsiteX12" fmla="*/ 30975 w 76443"/>
                  <a:gd name="connsiteY12" fmla="*/ 10771 h 46478"/>
                  <a:gd name="connsiteX13" fmla="*/ 22151 w 76443"/>
                  <a:gd name="connsiteY13" fmla="*/ 7388 h 46478"/>
                  <a:gd name="connsiteX14" fmla="*/ 12093 w 76443"/>
                  <a:gd name="connsiteY14" fmla="*/ 11343 h 46478"/>
                  <a:gd name="connsiteX15" fmla="*/ 8344 w 76443"/>
                  <a:gd name="connsiteY15" fmla="*/ 22773 h 46478"/>
                  <a:gd name="connsiteX16" fmla="*/ 8344 w 76443"/>
                  <a:gd name="connsiteY16" fmla="*/ 46479 h 46478"/>
                  <a:gd name="connsiteX17" fmla="*/ 0 w 76443"/>
                  <a:gd name="connsiteY17" fmla="*/ 46479 h 46478"/>
                  <a:gd name="connsiteX18" fmla="*/ 0 w 76443"/>
                  <a:gd name="connsiteY18" fmla="*/ 439 h 46478"/>
                  <a:gd name="connsiteX19" fmla="*/ 8001 w 76443"/>
                  <a:gd name="connsiteY19" fmla="*/ 439 h 46478"/>
                  <a:gd name="connsiteX20" fmla="*/ 8001 w 76443"/>
                  <a:gd name="connsiteY20" fmla="*/ 7297 h 46478"/>
                  <a:gd name="connsiteX21" fmla="*/ 14608 w 76443"/>
                  <a:gd name="connsiteY21" fmla="*/ 1879 h 46478"/>
                  <a:gd name="connsiteX22" fmla="*/ 23889 w 76443"/>
                  <a:gd name="connsiteY22" fmla="*/ 4 h 46478"/>
                  <a:gd name="connsiteX23" fmla="*/ 33444 w 76443"/>
                  <a:gd name="connsiteY23" fmla="*/ 2290 h 46478"/>
                  <a:gd name="connsiteX24" fmla="*/ 39891 w 76443"/>
                  <a:gd name="connsiteY24" fmla="*/ 8645 h 46478"/>
                  <a:gd name="connsiteX25" fmla="*/ 47137 w 76443"/>
                  <a:gd name="connsiteY25" fmla="*/ 2381 h 46478"/>
                  <a:gd name="connsiteX26" fmla="*/ 57607 w 76443"/>
                  <a:gd name="connsiteY26" fmla="*/ 95 h 46478"/>
                  <a:gd name="connsiteX27" fmla="*/ 71369 w 76443"/>
                  <a:gd name="connsiteY27" fmla="*/ 4873 h 4647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</a:cxnLst>
                <a:rect l="l" t="t" r="r" b="b"/>
                <a:pathLst>
                  <a:path w="76443" h="46478">
                    <a:moveTo>
                      <a:pt x="71369" y="4873"/>
                    </a:moveTo>
                    <a:cubicBezTo>
                      <a:pt x="74752" y="8234"/>
                      <a:pt x="76444" y="13194"/>
                      <a:pt x="76444" y="19801"/>
                    </a:cubicBezTo>
                    <a:lnTo>
                      <a:pt x="76444" y="46295"/>
                    </a:lnTo>
                    <a:lnTo>
                      <a:pt x="68123" y="46295"/>
                    </a:lnTo>
                    <a:lnTo>
                      <a:pt x="68123" y="20761"/>
                    </a:lnTo>
                    <a:cubicBezTo>
                      <a:pt x="68392" y="17133"/>
                      <a:pt x="67291" y="13536"/>
                      <a:pt x="65037" y="10680"/>
                    </a:cubicBezTo>
                    <a:cubicBezTo>
                      <a:pt x="62721" y="8332"/>
                      <a:pt x="59504" y="7099"/>
                      <a:pt x="56213" y="7297"/>
                    </a:cubicBezTo>
                    <a:cubicBezTo>
                      <a:pt x="52442" y="7117"/>
                      <a:pt x="48774" y="8556"/>
                      <a:pt x="46132" y="11251"/>
                    </a:cubicBezTo>
                    <a:cubicBezTo>
                      <a:pt x="43436" y="14424"/>
                      <a:pt x="42097" y="18530"/>
                      <a:pt x="42405" y="22681"/>
                    </a:cubicBezTo>
                    <a:lnTo>
                      <a:pt x="42405" y="46387"/>
                    </a:lnTo>
                    <a:lnTo>
                      <a:pt x="34061" y="46387"/>
                    </a:lnTo>
                    <a:lnTo>
                      <a:pt x="34061" y="20853"/>
                    </a:lnTo>
                    <a:cubicBezTo>
                      <a:pt x="34330" y="17224"/>
                      <a:pt x="33229" y="13627"/>
                      <a:pt x="30975" y="10771"/>
                    </a:cubicBezTo>
                    <a:cubicBezTo>
                      <a:pt x="28670" y="8408"/>
                      <a:pt x="25446" y="7172"/>
                      <a:pt x="22151" y="7388"/>
                    </a:cubicBezTo>
                    <a:cubicBezTo>
                      <a:pt x="18388" y="7209"/>
                      <a:pt x="14727" y="8648"/>
                      <a:pt x="12093" y="11343"/>
                    </a:cubicBezTo>
                    <a:cubicBezTo>
                      <a:pt x="9389" y="14512"/>
                      <a:pt x="8042" y="18618"/>
                      <a:pt x="8344" y="22773"/>
                    </a:cubicBezTo>
                    <a:lnTo>
                      <a:pt x="8344" y="46479"/>
                    </a:lnTo>
                    <a:lnTo>
                      <a:pt x="0" y="46479"/>
                    </a:lnTo>
                    <a:lnTo>
                      <a:pt x="0" y="439"/>
                    </a:lnTo>
                    <a:lnTo>
                      <a:pt x="8001" y="439"/>
                    </a:lnTo>
                    <a:lnTo>
                      <a:pt x="8001" y="7297"/>
                    </a:lnTo>
                    <a:cubicBezTo>
                      <a:pt x="9677" y="4931"/>
                      <a:pt x="11959" y="3060"/>
                      <a:pt x="14608" y="1879"/>
                    </a:cubicBezTo>
                    <a:cubicBezTo>
                      <a:pt x="17527" y="583"/>
                      <a:pt x="20695" y="-57"/>
                      <a:pt x="23889" y="4"/>
                    </a:cubicBezTo>
                    <a:cubicBezTo>
                      <a:pt x="27212" y="-22"/>
                      <a:pt x="30492" y="762"/>
                      <a:pt x="33444" y="2290"/>
                    </a:cubicBezTo>
                    <a:cubicBezTo>
                      <a:pt x="36190" y="3702"/>
                      <a:pt x="38439" y="5919"/>
                      <a:pt x="39891" y="8645"/>
                    </a:cubicBezTo>
                    <a:cubicBezTo>
                      <a:pt x="41677" y="5924"/>
                      <a:pt x="44187" y="3756"/>
                      <a:pt x="47137" y="2381"/>
                    </a:cubicBezTo>
                    <a:cubicBezTo>
                      <a:pt x="50405" y="825"/>
                      <a:pt x="53988" y="42"/>
                      <a:pt x="57607" y="95"/>
                    </a:cubicBezTo>
                    <a:cubicBezTo>
                      <a:pt x="62652" y="-240"/>
                      <a:pt x="67618" y="1484"/>
                      <a:pt x="71369" y="4873"/>
                    </a:cubicBezTo>
                    <a:close/>
                  </a:path>
                </a:pathLst>
              </a:custGeom>
              <a:solidFill>
                <a:srgbClr val="8282A8"/>
              </a:solidFill>
              <a:ln w="2286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b="1">
                  <a:latin typeface="+mj-lt"/>
                </a:endParaRPr>
              </a:p>
            </p:txBody>
          </p:sp>
          <p:sp>
            <p:nvSpPr>
              <p:cNvPr id="42" name="Freeform: Shape 41">
                <a:extLst>
                  <a:ext uri="{FF2B5EF4-FFF2-40B4-BE49-F238E27FC236}">
                    <a16:creationId xmlns:a16="http://schemas.microsoft.com/office/drawing/2014/main" id="{BE6E7B9C-EF0C-4A31-9E95-0B7B1FA3CAE0}"/>
                  </a:ext>
                </a:extLst>
              </p:cNvPr>
              <p:cNvSpPr/>
              <p:nvPr/>
            </p:nvSpPr>
            <p:spPr>
              <a:xfrm>
                <a:off x="5786861" y="4689382"/>
                <a:ext cx="45887" cy="47007"/>
              </a:xfrm>
              <a:custGeom>
                <a:avLst/>
                <a:gdLst>
                  <a:gd name="connsiteX0" fmla="*/ 45632 w 45887"/>
                  <a:gd name="connsiteY0" fmla="*/ 26247 h 47007"/>
                  <a:gd name="connsiteX1" fmla="*/ 8278 w 45887"/>
                  <a:gd name="connsiteY1" fmla="*/ 26247 h 47007"/>
                  <a:gd name="connsiteX2" fmla="*/ 13628 w 45887"/>
                  <a:gd name="connsiteY2" fmla="*/ 36008 h 47007"/>
                  <a:gd name="connsiteX3" fmla="*/ 25058 w 45887"/>
                  <a:gd name="connsiteY3" fmla="*/ 39712 h 47007"/>
                  <a:gd name="connsiteX4" fmla="*/ 38339 w 45887"/>
                  <a:gd name="connsiteY4" fmla="*/ 34157 h 47007"/>
                  <a:gd name="connsiteX5" fmla="*/ 42911 w 45887"/>
                  <a:gd name="connsiteY5" fmla="*/ 39528 h 47007"/>
                  <a:gd name="connsiteX6" fmla="*/ 35139 w 45887"/>
                  <a:gd name="connsiteY6" fmla="*/ 45083 h 47007"/>
                  <a:gd name="connsiteX7" fmla="*/ 24760 w 45887"/>
                  <a:gd name="connsiteY7" fmla="*/ 47003 h 47007"/>
                  <a:gd name="connsiteX8" fmla="*/ 11822 w 45887"/>
                  <a:gd name="connsiteY8" fmla="*/ 44008 h 47007"/>
                  <a:gd name="connsiteX9" fmla="*/ 3089 w 45887"/>
                  <a:gd name="connsiteY9" fmla="*/ 35619 h 47007"/>
                  <a:gd name="connsiteX10" fmla="*/ 3 w 45887"/>
                  <a:gd name="connsiteY10" fmla="*/ 23457 h 47007"/>
                  <a:gd name="connsiteX11" fmla="*/ 2998 w 45887"/>
                  <a:gd name="connsiteY11" fmla="*/ 11387 h 47007"/>
                  <a:gd name="connsiteX12" fmla="*/ 11250 w 45887"/>
                  <a:gd name="connsiteY12" fmla="*/ 2998 h 47007"/>
                  <a:gd name="connsiteX13" fmla="*/ 23115 w 45887"/>
                  <a:gd name="connsiteY13" fmla="*/ 3 h 47007"/>
                  <a:gd name="connsiteX14" fmla="*/ 34888 w 45887"/>
                  <a:gd name="connsiteY14" fmla="*/ 2998 h 47007"/>
                  <a:gd name="connsiteX15" fmla="*/ 42957 w 45887"/>
                  <a:gd name="connsiteY15" fmla="*/ 11387 h 47007"/>
                  <a:gd name="connsiteX16" fmla="*/ 45883 w 45887"/>
                  <a:gd name="connsiteY16" fmla="*/ 23731 h 47007"/>
                  <a:gd name="connsiteX17" fmla="*/ 45632 w 45887"/>
                  <a:gd name="connsiteY17" fmla="*/ 26246 h 47007"/>
                  <a:gd name="connsiteX18" fmla="*/ 13010 w 45887"/>
                  <a:gd name="connsiteY18" fmla="*/ 10702 h 47007"/>
                  <a:gd name="connsiteX19" fmla="*/ 8278 w 45887"/>
                  <a:gd name="connsiteY19" fmla="*/ 20257 h 47007"/>
                  <a:gd name="connsiteX20" fmla="*/ 37814 w 45887"/>
                  <a:gd name="connsiteY20" fmla="*/ 20257 h 47007"/>
                  <a:gd name="connsiteX21" fmla="*/ 33081 w 45887"/>
                  <a:gd name="connsiteY21" fmla="*/ 10725 h 47007"/>
                  <a:gd name="connsiteX22" fmla="*/ 13010 w 45887"/>
                  <a:gd name="connsiteY22" fmla="*/ 10725 h 470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</a:cxnLst>
                <a:rect l="l" t="t" r="r" b="b"/>
                <a:pathLst>
                  <a:path w="45887" h="47007">
                    <a:moveTo>
                      <a:pt x="45632" y="26247"/>
                    </a:moveTo>
                    <a:lnTo>
                      <a:pt x="8278" y="26247"/>
                    </a:lnTo>
                    <a:cubicBezTo>
                      <a:pt x="8686" y="30084"/>
                      <a:pt x="10612" y="33599"/>
                      <a:pt x="13628" y="36008"/>
                    </a:cubicBezTo>
                    <a:cubicBezTo>
                      <a:pt x="16877" y="38561"/>
                      <a:pt x="20929" y="39873"/>
                      <a:pt x="25058" y="39712"/>
                    </a:cubicBezTo>
                    <a:cubicBezTo>
                      <a:pt x="30087" y="39905"/>
                      <a:pt x="34945" y="37873"/>
                      <a:pt x="38339" y="34157"/>
                    </a:cubicBezTo>
                    <a:lnTo>
                      <a:pt x="42911" y="39528"/>
                    </a:lnTo>
                    <a:cubicBezTo>
                      <a:pt x="40815" y="41989"/>
                      <a:pt x="38146" y="43896"/>
                      <a:pt x="35139" y="45083"/>
                    </a:cubicBezTo>
                    <a:cubicBezTo>
                      <a:pt x="31840" y="46402"/>
                      <a:pt x="28313" y="47055"/>
                      <a:pt x="24760" y="47003"/>
                    </a:cubicBezTo>
                    <a:cubicBezTo>
                      <a:pt x="20267" y="47085"/>
                      <a:pt x="15822" y="46057"/>
                      <a:pt x="11822" y="44008"/>
                    </a:cubicBezTo>
                    <a:cubicBezTo>
                      <a:pt x="8166" y="42108"/>
                      <a:pt x="5135" y="39195"/>
                      <a:pt x="3089" y="35619"/>
                    </a:cubicBezTo>
                    <a:cubicBezTo>
                      <a:pt x="999" y="31911"/>
                      <a:pt x="-66" y="27713"/>
                      <a:pt x="3" y="23457"/>
                    </a:cubicBezTo>
                    <a:cubicBezTo>
                      <a:pt x="-54" y="19243"/>
                      <a:pt x="977" y="15086"/>
                      <a:pt x="2998" y="11387"/>
                    </a:cubicBezTo>
                    <a:cubicBezTo>
                      <a:pt x="4924" y="7885"/>
                      <a:pt x="7780" y="4981"/>
                      <a:pt x="11250" y="2998"/>
                    </a:cubicBezTo>
                    <a:cubicBezTo>
                      <a:pt x="14873" y="974"/>
                      <a:pt x="18965" y="-60"/>
                      <a:pt x="23115" y="3"/>
                    </a:cubicBezTo>
                    <a:cubicBezTo>
                      <a:pt x="27235" y="-63"/>
                      <a:pt x="31299" y="971"/>
                      <a:pt x="34888" y="2998"/>
                    </a:cubicBezTo>
                    <a:cubicBezTo>
                      <a:pt x="38310" y="4983"/>
                      <a:pt x="41106" y="7890"/>
                      <a:pt x="42957" y="11387"/>
                    </a:cubicBezTo>
                    <a:cubicBezTo>
                      <a:pt x="44956" y="15190"/>
                      <a:pt x="45963" y="19436"/>
                      <a:pt x="45883" y="23731"/>
                    </a:cubicBezTo>
                    <a:cubicBezTo>
                      <a:pt x="45842" y="24574"/>
                      <a:pt x="45758" y="25412"/>
                      <a:pt x="45632" y="26246"/>
                    </a:cubicBezTo>
                    <a:close/>
                    <a:moveTo>
                      <a:pt x="13010" y="10702"/>
                    </a:moveTo>
                    <a:cubicBezTo>
                      <a:pt x="10285" y="13177"/>
                      <a:pt x="8595" y="16590"/>
                      <a:pt x="8278" y="20257"/>
                    </a:cubicBezTo>
                    <a:lnTo>
                      <a:pt x="37814" y="20257"/>
                    </a:lnTo>
                    <a:cubicBezTo>
                      <a:pt x="37472" y="16603"/>
                      <a:pt x="35785" y="13206"/>
                      <a:pt x="33081" y="10725"/>
                    </a:cubicBezTo>
                    <a:cubicBezTo>
                      <a:pt x="27284" y="5836"/>
                      <a:pt x="18808" y="5836"/>
                      <a:pt x="13010" y="10725"/>
                    </a:cubicBezTo>
                    <a:close/>
                  </a:path>
                </a:pathLst>
              </a:custGeom>
              <a:solidFill>
                <a:srgbClr val="8282A8"/>
              </a:solidFill>
              <a:ln w="2286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b="1">
                  <a:latin typeface="+mj-lt"/>
                </a:endParaRPr>
              </a:p>
            </p:txBody>
          </p:sp>
          <p:sp>
            <p:nvSpPr>
              <p:cNvPr id="43" name="Freeform: Shape 42">
                <a:extLst>
                  <a:ext uri="{FF2B5EF4-FFF2-40B4-BE49-F238E27FC236}">
                    <a16:creationId xmlns:a16="http://schemas.microsoft.com/office/drawing/2014/main" id="{C2A74383-03CA-497F-8A82-3DCC51ED36E2}"/>
                  </a:ext>
                </a:extLst>
              </p:cNvPr>
              <p:cNvSpPr/>
              <p:nvPr/>
            </p:nvSpPr>
            <p:spPr>
              <a:xfrm>
                <a:off x="5837682" y="4679739"/>
                <a:ext cx="32415" cy="56676"/>
              </a:xfrm>
              <a:custGeom>
                <a:avLst/>
                <a:gdLst>
                  <a:gd name="connsiteX0" fmla="*/ 32415 w 32415"/>
                  <a:gd name="connsiteY0" fmla="*/ 53424 h 56676"/>
                  <a:gd name="connsiteX1" fmla="*/ 27843 w 32415"/>
                  <a:gd name="connsiteY1" fmla="*/ 55824 h 56676"/>
                  <a:gd name="connsiteX2" fmla="*/ 22289 w 32415"/>
                  <a:gd name="connsiteY2" fmla="*/ 56647 h 56676"/>
                  <a:gd name="connsiteX3" fmla="*/ 11499 w 32415"/>
                  <a:gd name="connsiteY3" fmla="*/ 52922 h 56676"/>
                  <a:gd name="connsiteX4" fmla="*/ 7681 w 32415"/>
                  <a:gd name="connsiteY4" fmla="*/ 42223 h 56676"/>
                  <a:gd name="connsiteX5" fmla="*/ 7681 w 32415"/>
                  <a:gd name="connsiteY5" fmla="*/ 16939 h 56676"/>
                  <a:gd name="connsiteX6" fmla="*/ 0 w 32415"/>
                  <a:gd name="connsiteY6" fmla="*/ 16939 h 56676"/>
                  <a:gd name="connsiteX7" fmla="*/ 0 w 32415"/>
                  <a:gd name="connsiteY7" fmla="*/ 10081 h 56676"/>
                  <a:gd name="connsiteX8" fmla="*/ 7818 w 32415"/>
                  <a:gd name="connsiteY8" fmla="*/ 10081 h 56676"/>
                  <a:gd name="connsiteX9" fmla="*/ 7818 w 32415"/>
                  <a:gd name="connsiteY9" fmla="*/ 0 h 56676"/>
                  <a:gd name="connsiteX10" fmla="*/ 16002 w 32415"/>
                  <a:gd name="connsiteY10" fmla="*/ 0 h 56676"/>
                  <a:gd name="connsiteX11" fmla="*/ 16002 w 32415"/>
                  <a:gd name="connsiteY11" fmla="*/ 10081 h 56676"/>
                  <a:gd name="connsiteX12" fmla="*/ 29215 w 32415"/>
                  <a:gd name="connsiteY12" fmla="*/ 10081 h 56676"/>
                  <a:gd name="connsiteX13" fmla="*/ 29215 w 32415"/>
                  <a:gd name="connsiteY13" fmla="*/ 16939 h 56676"/>
                  <a:gd name="connsiteX14" fmla="*/ 16002 w 32415"/>
                  <a:gd name="connsiteY14" fmla="*/ 16939 h 56676"/>
                  <a:gd name="connsiteX15" fmla="*/ 16002 w 32415"/>
                  <a:gd name="connsiteY15" fmla="*/ 41879 h 56676"/>
                  <a:gd name="connsiteX16" fmla="*/ 17877 w 32415"/>
                  <a:gd name="connsiteY16" fmla="*/ 47617 h 56676"/>
                  <a:gd name="connsiteX17" fmla="*/ 23203 w 32415"/>
                  <a:gd name="connsiteY17" fmla="*/ 49606 h 56676"/>
                  <a:gd name="connsiteX18" fmla="*/ 29718 w 32415"/>
                  <a:gd name="connsiteY18" fmla="*/ 47435 h 5667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</a:cxnLst>
                <a:rect l="l" t="t" r="r" b="b"/>
                <a:pathLst>
                  <a:path w="32415" h="56676">
                    <a:moveTo>
                      <a:pt x="32415" y="53424"/>
                    </a:moveTo>
                    <a:cubicBezTo>
                      <a:pt x="31079" y="54538"/>
                      <a:pt x="29520" y="55357"/>
                      <a:pt x="27843" y="55824"/>
                    </a:cubicBezTo>
                    <a:cubicBezTo>
                      <a:pt x="26043" y="56372"/>
                      <a:pt x="24171" y="56650"/>
                      <a:pt x="22289" y="56647"/>
                    </a:cubicBezTo>
                    <a:cubicBezTo>
                      <a:pt x="18339" y="56897"/>
                      <a:pt x="14453" y="55555"/>
                      <a:pt x="11499" y="52922"/>
                    </a:cubicBezTo>
                    <a:cubicBezTo>
                      <a:pt x="8807" y="50033"/>
                      <a:pt x="7426" y="46163"/>
                      <a:pt x="7681" y="42223"/>
                    </a:cubicBezTo>
                    <a:lnTo>
                      <a:pt x="7681" y="16939"/>
                    </a:lnTo>
                    <a:lnTo>
                      <a:pt x="0" y="16939"/>
                    </a:lnTo>
                    <a:lnTo>
                      <a:pt x="0" y="10081"/>
                    </a:lnTo>
                    <a:lnTo>
                      <a:pt x="7818" y="10081"/>
                    </a:lnTo>
                    <a:lnTo>
                      <a:pt x="7818" y="0"/>
                    </a:lnTo>
                    <a:lnTo>
                      <a:pt x="16002" y="0"/>
                    </a:lnTo>
                    <a:lnTo>
                      <a:pt x="16002" y="10081"/>
                    </a:lnTo>
                    <a:lnTo>
                      <a:pt x="29215" y="10081"/>
                    </a:lnTo>
                    <a:lnTo>
                      <a:pt x="29215" y="16939"/>
                    </a:lnTo>
                    <a:lnTo>
                      <a:pt x="16002" y="16939"/>
                    </a:lnTo>
                    <a:lnTo>
                      <a:pt x="16002" y="41879"/>
                    </a:lnTo>
                    <a:cubicBezTo>
                      <a:pt x="15856" y="43963"/>
                      <a:pt x="16529" y="46022"/>
                      <a:pt x="17877" y="47617"/>
                    </a:cubicBezTo>
                    <a:cubicBezTo>
                      <a:pt x="19281" y="49020"/>
                      <a:pt x="21223" y="49745"/>
                      <a:pt x="23203" y="49606"/>
                    </a:cubicBezTo>
                    <a:cubicBezTo>
                      <a:pt x="25564" y="49681"/>
                      <a:pt x="27874" y="48911"/>
                      <a:pt x="29718" y="47435"/>
                    </a:cubicBezTo>
                    <a:close/>
                  </a:path>
                </a:pathLst>
              </a:custGeom>
              <a:solidFill>
                <a:srgbClr val="8282A8"/>
              </a:solidFill>
              <a:ln w="2286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b="1">
                  <a:latin typeface="+mj-lt"/>
                </a:endParaRPr>
              </a:p>
            </p:txBody>
          </p:sp>
          <p:sp>
            <p:nvSpPr>
              <p:cNvPr id="44" name="Freeform: Shape 43">
                <a:extLst>
                  <a:ext uri="{FF2B5EF4-FFF2-40B4-BE49-F238E27FC236}">
                    <a16:creationId xmlns:a16="http://schemas.microsoft.com/office/drawing/2014/main" id="{2EA9EA24-5CE0-4DC5-853A-ACAD2854A62D}"/>
                  </a:ext>
                </a:extLst>
              </p:cNvPr>
              <p:cNvSpPr/>
              <p:nvPr/>
            </p:nvSpPr>
            <p:spPr>
              <a:xfrm>
                <a:off x="5877317" y="4724474"/>
                <a:ext cx="11460" cy="24256"/>
              </a:xfrm>
              <a:custGeom>
                <a:avLst/>
                <a:gdLst>
                  <a:gd name="connsiteX0" fmla="*/ 9857 w 11460"/>
                  <a:gd name="connsiteY0" fmla="*/ 1716 h 24256"/>
                  <a:gd name="connsiteX1" fmla="*/ 11457 w 11460"/>
                  <a:gd name="connsiteY1" fmla="*/ 5923 h 24256"/>
                  <a:gd name="connsiteX2" fmla="*/ 11160 w 11460"/>
                  <a:gd name="connsiteY2" fmla="*/ 8438 h 24256"/>
                  <a:gd name="connsiteX3" fmla="*/ 9994 w 11460"/>
                  <a:gd name="connsiteY3" fmla="*/ 12163 h 24256"/>
                  <a:gd name="connsiteX4" fmla="*/ 5902 w 11460"/>
                  <a:gd name="connsiteY4" fmla="*/ 24256 h 24256"/>
                  <a:gd name="connsiteX5" fmla="*/ 438 w 11460"/>
                  <a:gd name="connsiteY5" fmla="*/ 24256 h 24256"/>
                  <a:gd name="connsiteX6" fmla="*/ 3639 w 11460"/>
                  <a:gd name="connsiteY6" fmla="*/ 11294 h 24256"/>
                  <a:gd name="connsiteX7" fmla="*/ 987 w 11460"/>
                  <a:gd name="connsiteY7" fmla="*/ 9260 h 24256"/>
                  <a:gd name="connsiteX8" fmla="*/ 4 w 11460"/>
                  <a:gd name="connsiteY8" fmla="*/ 5923 h 24256"/>
                  <a:gd name="connsiteX9" fmla="*/ 1650 w 11460"/>
                  <a:gd name="connsiteY9" fmla="*/ 1671 h 24256"/>
                  <a:gd name="connsiteX10" fmla="*/ 5810 w 11460"/>
                  <a:gd name="connsiteY10" fmla="*/ 2 h 24256"/>
                  <a:gd name="connsiteX11" fmla="*/ 9857 w 11460"/>
                  <a:gd name="connsiteY11" fmla="*/ 1716 h 2425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11460" h="24256">
                    <a:moveTo>
                      <a:pt x="9857" y="1716"/>
                    </a:moveTo>
                    <a:cubicBezTo>
                      <a:pt x="10934" y="2846"/>
                      <a:pt x="11511" y="4362"/>
                      <a:pt x="11457" y="5923"/>
                    </a:cubicBezTo>
                    <a:cubicBezTo>
                      <a:pt x="11464" y="6770"/>
                      <a:pt x="11364" y="7615"/>
                      <a:pt x="11160" y="8438"/>
                    </a:cubicBezTo>
                    <a:cubicBezTo>
                      <a:pt x="10954" y="9237"/>
                      <a:pt x="10565" y="10495"/>
                      <a:pt x="9994" y="12163"/>
                    </a:cubicBezTo>
                    <a:lnTo>
                      <a:pt x="5902" y="24256"/>
                    </a:lnTo>
                    <a:lnTo>
                      <a:pt x="438" y="24256"/>
                    </a:lnTo>
                    <a:lnTo>
                      <a:pt x="3639" y="11294"/>
                    </a:lnTo>
                    <a:cubicBezTo>
                      <a:pt x="2559" y="10918"/>
                      <a:pt x="1630" y="10205"/>
                      <a:pt x="987" y="9260"/>
                    </a:cubicBezTo>
                    <a:cubicBezTo>
                      <a:pt x="319" y="8277"/>
                      <a:pt x="-25" y="7110"/>
                      <a:pt x="4" y="5923"/>
                    </a:cubicBezTo>
                    <a:cubicBezTo>
                      <a:pt x="-55" y="4339"/>
                      <a:pt x="540" y="2801"/>
                      <a:pt x="1650" y="1671"/>
                    </a:cubicBezTo>
                    <a:cubicBezTo>
                      <a:pt x="2749" y="567"/>
                      <a:pt x="4253" y="-37"/>
                      <a:pt x="5810" y="2"/>
                    </a:cubicBezTo>
                    <a:cubicBezTo>
                      <a:pt x="7343" y="-36"/>
                      <a:pt x="8818" y="589"/>
                      <a:pt x="9857" y="1716"/>
                    </a:cubicBezTo>
                    <a:close/>
                  </a:path>
                </a:pathLst>
              </a:custGeom>
              <a:solidFill>
                <a:srgbClr val="8282A8"/>
              </a:solidFill>
              <a:ln w="2286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b="1">
                  <a:latin typeface="+mj-lt"/>
                </a:endParaRPr>
              </a:p>
            </p:txBody>
          </p:sp>
          <p:sp>
            <p:nvSpPr>
              <p:cNvPr id="45" name="Freeform: Shape 44">
                <a:extLst>
                  <a:ext uri="{FF2B5EF4-FFF2-40B4-BE49-F238E27FC236}">
                    <a16:creationId xmlns:a16="http://schemas.microsoft.com/office/drawing/2014/main" id="{36275917-F02D-4E94-B318-C43F7E79D988}"/>
                  </a:ext>
                </a:extLst>
              </p:cNvPr>
              <p:cNvSpPr/>
              <p:nvPr/>
            </p:nvSpPr>
            <p:spPr>
              <a:xfrm>
                <a:off x="5919884" y="4689382"/>
                <a:ext cx="43070" cy="47009"/>
              </a:xfrm>
              <a:custGeom>
                <a:avLst/>
                <a:gdLst>
                  <a:gd name="connsiteX0" fmla="*/ 11775 w 43070"/>
                  <a:gd name="connsiteY0" fmla="*/ 43964 h 47009"/>
                  <a:gd name="connsiteX1" fmla="*/ 3111 w 43070"/>
                  <a:gd name="connsiteY1" fmla="*/ 35574 h 47009"/>
                  <a:gd name="connsiteX2" fmla="*/ 3111 w 43070"/>
                  <a:gd name="connsiteY2" fmla="*/ 11343 h 47009"/>
                  <a:gd name="connsiteX3" fmla="*/ 11775 w 43070"/>
                  <a:gd name="connsiteY3" fmla="*/ 2999 h 47009"/>
                  <a:gd name="connsiteX4" fmla="*/ 24325 w 43070"/>
                  <a:gd name="connsiteY4" fmla="*/ 4 h 47009"/>
                  <a:gd name="connsiteX5" fmla="*/ 35481 w 43070"/>
                  <a:gd name="connsiteY5" fmla="*/ 2519 h 47009"/>
                  <a:gd name="connsiteX6" fmla="*/ 43071 w 43070"/>
                  <a:gd name="connsiteY6" fmla="*/ 9834 h 47009"/>
                  <a:gd name="connsiteX7" fmla="*/ 36738 w 43070"/>
                  <a:gd name="connsiteY7" fmla="*/ 13903 h 47009"/>
                  <a:gd name="connsiteX8" fmla="*/ 31343 w 43070"/>
                  <a:gd name="connsiteY8" fmla="*/ 8965 h 47009"/>
                  <a:gd name="connsiteX9" fmla="*/ 24234 w 43070"/>
                  <a:gd name="connsiteY9" fmla="*/ 7296 h 47009"/>
                  <a:gd name="connsiteX10" fmla="*/ 16096 w 43070"/>
                  <a:gd name="connsiteY10" fmla="*/ 9308 h 47009"/>
                  <a:gd name="connsiteX11" fmla="*/ 10450 w 43070"/>
                  <a:gd name="connsiteY11" fmla="*/ 15000 h 47009"/>
                  <a:gd name="connsiteX12" fmla="*/ 8415 w 43070"/>
                  <a:gd name="connsiteY12" fmla="*/ 23458 h 47009"/>
                  <a:gd name="connsiteX13" fmla="*/ 10450 w 43070"/>
                  <a:gd name="connsiteY13" fmla="*/ 32030 h 47009"/>
                  <a:gd name="connsiteX14" fmla="*/ 16096 w 43070"/>
                  <a:gd name="connsiteY14" fmla="*/ 37700 h 47009"/>
                  <a:gd name="connsiteX15" fmla="*/ 24234 w 43070"/>
                  <a:gd name="connsiteY15" fmla="*/ 39711 h 47009"/>
                  <a:gd name="connsiteX16" fmla="*/ 31343 w 43070"/>
                  <a:gd name="connsiteY16" fmla="*/ 38065 h 47009"/>
                  <a:gd name="connsiteX17" fmla="*/ 36738 w 43070"/>
                  <a:gd name="connsiteY17" fmla="*/ 33105 h 47009"/>
                  <a:gd name="connsiteX18" fmla="*/ 43071 w 43070"/>
                  <a:gd name="connsiteY18" fmla="*/ 37106 h 47009"/>
                  <a:gd name="connsiteX19" fmla="*/ 35481 w 43070"/>
                  <a:gd name="connsiteY19" fmla="*/ 44444 h 47009"/>
                  <a:gd name="connsiteX20" fmla="*/ 24325 w 43070"/>
                  <a:gd name="connsiteY20" fmla="*/ 47004 h 47009"/>
                  <a:gd name="connsiteX21" fmla="*/ 11775 w 43070"/>
                  <a:gd name="connsiteY21" fmla="*/ 43964 h 4700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</a:cxnLst>
                <a:rect l="l" t="t" r="r" b="b"/>
                <a:pathLst>
                  <a:path w="43070" h="47009">
                    <a:moveTo>
                      <a:pt x="11775" y="43964"/>
                    </a:moveTo>
                    <a:cubicBezTo>
                      <a:pt x="8177" y="42009"/>
                      <a:pt x="5181" y="39108"/>
                      <a:pt x="3111" y="35574"/>
                    </a:cubicBezTo>
                    <a:cubicBezTo>
                      <a:pt x="-1037" y="28030"/>
                      <a:pt x="-1037" y="18888"/>
                      <a:pt x="3111" y="11343"/>
                    </a:cubicBezTo>
                    <a:cubicBezTo>
                      <a:pt x="5176" y="7817"/>
                      <a:pt x="8174" y="4929"/>
                      <a:pt x="11775" y="2999"/>
                    </a:cubicBezTo>
                    <a:cubicBezTo>
                      <a:pt x="15638" y="956"/>
                      <a:pt x="19956" y="-74"/>
                      <a:pt x="24325" y="4"/>
                    </a:cubicBezTo>
                    <a:cubicBezTo>
                      <a:pt x="28191" y="-61"/>
                      <a:pt x="32017" y="802"/>
                      <a:pt x="35481" y="2519"/>
                    </a:cubicBezTo>
                    <a:cubicBezTo>
                      <a:pt x="38688" y="4140"/>
                      <a:pt x="41332" y="6689"/>
                      <a:pt x="43071" y="9834"/>
                    </a:cubicBezTo>
                    <a:lnTo>
                      <a:pt x="36738" y="13903"/>
                    </a:lnTo>
                    <a:cubicBezTo>
                      <a:pt x="35406" y="11810"/>
                      <a:pt x="33545" y="10107"/>
                      <a:pt x="31343" y="8965"/>
                    </a:cubicBezTo>
                    <a:cubicBezTo>
                      <a:pt x="29143" y="7843"/>
                      <a:pt x="26704" y="7270"/>
                      <a:pt x="24234" y="7296"/>
                    </a:cubicBezTo>
                    <a:cubicBezTo>
                      <a:pt x="21394" y="7262"/>
                      <a:pt x="18592" y="7954"/>
                      <a:pt x="16096" y="9308"/>
                    </a:cubicBezTo>
                    <a:cubicBezTo>
                      <a:pt x="13707" y="10625"/>
                      <a:pt x="11748" y="12601"/>
                      <a:pt x="10450" y="15000"/>
                    </a:cubicBezTo>
                    <a:cubicBezTo>
                      <a:pt x="9061" y="17600"/>
                      <a:pt x="8361" y="20511"/>
                      <a:pt x="8415" y="23458"/>
                    </a:cubicBezTo>
                    <a:cubicBezTo>
                      <a:pt x="8356" y="26442"/>
                      <a:pt x="9056" y="29392"/>
                      <a:pt x="10450" y="32030"/>
                    </a:cubicBezTo>
                    <a:cubicBezTo>
                      <a:pt x="11755" y="34418"/>
                      <a:pt x="13714" y="36384"/>
                      <a:pt x="16096" y="37700"/>
                    </a:cubicBezTo>
                    <a:cubicBezTo>
                      <a:pt x="18588" y="39064"/>
                      <a:pt x="21393" y="39757"/>
                      <a:pt x="24234" y="39711"/>
                    </a:cubicBezTo>
                    <a:cubicBezTo>
                      <a:pt x="26702" y="39744"/>
                      <a:pt x="29141" y="39179"/>
                      <a:pt x="31343" y="38065"/>
                    </a:cubicBezTo>
                    <a:cubicBezTo>
                      <a:pt x="33546" y="36914"/>
                      <a:pt x="35407" y="35203"/>
                      <a:pt x="36738" y="33105"/>
                    </a:cubicBezTo>
                    <a:lnTo>
                      <a:pt x="43071" y="37106"/>
                    </a:lnTo>
                    <a:cubicBezTo>
                      <a:pt x="41317" y="40245"/>
                      <a:pt x="38677" y="42797"/>
                      <a:pt x="35481" y="44444"/>
                    </a:cubicBezTo>
                    <a:cubicBezTo>
                      <a:pt x="32028" y="46196"/>
                      <a:pt x="28197" y="47076"/>
                      <a:pt x="24325" y="47004"/>
                    </a:cubicBezTo>
                    <a:cubicBezTo>
                      <a:pt x="19950" y="47090"/>
                      <a:pt x="15626" y="46043"/>
                      <a:pt x="11775" y="43964"/>
                    </a:cubicBezTo>
                    <a:close/>
                  </a:path>
                </a:pathLst>
              </a:custGeom>
              <a:solidFill>
                <a:srgbClr val="8282A8"/>
              </a:solidFill>
              <a:ln w="2286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b="1">
                  <a:latin typeface="+mj-lt"/>
                </a:endParaRPr>
              </a:p>
            </p:txBody>
          </p:sp>
          <p:sp>
            <p:nvSpPr>
              <p:cNvPr id="46" name="Freeform: Shape 45">
                <a:extLst>
                  <a:ext uri="{FF2B5EF4-FFF2-40B4-BE49-F238E27FC236}">
                    <a16:creationId xmlns:a16="http://schemas.microsoft.com/office/drawing/2014/main" id="{A7F24170-1D92-450C-BAAF-90791B531987}"/>
                  </a:ext>
                </a:extLst>
              </p:cNvPr>
              <p:cNvSpPr/>
              <p:nvPr/>
            </p:nvSpPr>
            <p:spPr>
              <a:xfrm>
                <a:off x="5968784" y="4689383"/>
                <a:ext cx="47867" cy="47006"/>
              </a:xfrm>
              <a:custGeom>
                <a:avLst/>
                <a:gdLst>
                  <a:gd name="connsiteX0" fmla="*/ 11635 w 47867"/>
                  <a:gd name="connsiteY0" fmla="*/ 43962 h 47006"/>
                  <a:gd name="connsiteX1" fmla="*/ 3086 w 47867"/>
                  <a:gd name="connsiteY1" fmla="*/ 35573 h 47006"/>
                  <a:gd name="connsiteX2" fmla="*/ 3086 w 47867"/>
                  <a:gd name="connsiteY2" fmla="*/ 11341 h 47006"/>
                  <a:gd name="connsiteX3" fmla="*/ 11635 w 47867"/>
                  <a:gd name="connsiteY3" fmla="*/ 2998 h 47006"/>
                  <a:gd name="connsiteX4" fmla="*/ 23980 w 47867"/>
                  <a:gd name="connsiteY4" fmla="*/ 3 h 47006"/>
                  <a:gd name="connsiteX5" fmla="*/ 36256 w 47867"/>
                  <a:gd name="connsiteY5" fmla="*/ 2998 h 47006"/>
                  <a:gd name="connsiteX6" fmla="*/ 44782 w 47867"/>
                  <a:gd name="connsiteY6" fmla="*/ 11341 h 47006"/>
                  <a:gd name="connsiteX7" fmla="*/ 44782 w 47867"/>
                  <a:gd name="connsiteY7" fmla="*/ 35573 h 47006"/>
                  <a:gd name="connsiteX8" fmla="*/ 36256 w 47867"/>
                  <a:gd name="connsiteY8" fmla="*/ 43962 h 47006"/>
                  <a:gd name="connsiteX9" fmla="*/ 23980 w 47867"/>
                  <a:gd name="connsiteY9" fmla="*/ 47003 h 47006"/>
                  <a:gd name="connsiteX10" fmla="*/ 11635 w 47867"/>
                  <a:gd name="connsiteY10" fmla="*/ 43962 h 47006"/>
                  <a:gd name="connsiteX11" fmla="*/ 31912 w 47867"/>
                  <a:gd name="connsiteY11" fmla="*/ 37653 h 47006"/>
                  <a:gd name="connsiteX12" fmla="*/ 37444 w 47867"/>
                  <a:gd name="connsiteY12" fmla="*/ 31938 h 47006"/>
                  <a:gd name="connsiteX13" fmla="*/ 37444 w 47867"/>
                  <a:gd name="connsiteY13" fmla="*/ 14999 h 47006"/>
                  <a:gd name="connsiteX14" fmla="*/ 31912 w 47867"/>
                  <a:gd name="connsiteY14" fmla="*/ 9307 h 47006"/>
                  <a:gd name="connsiteX15" fmla="*/ 16024 w 47867"/>
                  <a:gd name="connsiteY15" fmla="*/ 9307 h 47006"/>
                  <a:gd name="connsiteX16" fmla="*/ 10469 w 47867"/>
                  <a:gd name="connsiteY16" fmla="*/ 14999 h 47006"/>
                  <a:gd name="connsiteX17" fmla="*/ 10469 w 47867"/>
                  <a:gd name="connsiteY17" fmla="*/ 31938 h 47006"/>
                  <a:gd name="connsiteX18" fmla="*/ 16024 w 47867"/>
                  <a:gd name="connsiteY18" fmla="*/ 37653 h 47006"/>
                  <a:gd name="connsiteX19" fmla="*/ 31912 w 47867"/>
                  <a:gd name="connsiteY19" fmla="*/ 37653 h 4700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</a:cxnLst>
                <a:rect l="l" t="t" r="r" b="b"/>
                <a:pathLst>
                  <a:path w="47867" h="47006">
                    <a:moveTo>
                      <a:pt x="11635" y="43962"/>
                    </a:moveTo>
                    <a:cubicBezTo>
                      <a:pt x="8070" y="42003"/>
                      <a:pt x="5112" y="39101"/>
                      <a:pt x="3086" y="35573"/>
                    </a:cubicBezTo>
                    <a:cubicBezTo>
                      <a:pt x="-1029" y="28020"/>
                      <a:pt x="-1029" y="18895"/>
                      <a:pt x="3086" y="11341"/>
                    </a:cubicBezTo>
                    <a:cubicBezTo>
                      <a:pt x="5107" y="7821"/>
                      <a:pt x="8067" y="4932"/>
                      <a:pt x="11635" y="2998"/>
                    </a:cubicBezTo>
                    <a:cubicBezTo>
                      <a:pt x="15430" y="970"/>
                      <a:pt x="19678" y="-60"/>
                      <a:pt x="23980" y="3"/>
                    </a:cubicBezTo>
                    <a:cubicBezTo>
                      <a:pt x="28260" y="-60"/>
                      <a:pt x="32485" y="970"/>
                      <a:pt x="36256" y="2998"/>
                    </a:cubicBezTo>
                    <a:cubicBezTo>
                      <a:pt x="39817" y="4933"/>
                      <a:pt x="42770" y="7822"/>
                      <a:pt x="44782" y="11341"/>
                    </a:cubicBezTo>
                    <a:cubicBezTo>
                      <a:pt x="48896" y="18895"/>
                      <a:pt x="48896" y="28020"/>
                      <a:pt x="44782" y="35573"/>
                    </a:cubicBezTo>
                    <a:cubicBezTo>
                      <a:pt x="42765" y="39100"/>
                      <a:pt x="39815" y="42003"/>
                      <a:pt x="36256" y="43962"/>
                    </a:cubicBezTo>
                    <a:cubicBezTo>
                      <a:pt x="32499" y="46030"/>
                      <a:pt x="28267" y="47078"/>
                      <a:pt x="23980" y="47003"/>
                    </a:cubicBezTo>
                    <a:cubicBezTo>
                      <a:pt x="19671" y="47072"/>
                      <a:pt x="15419" y="46025"/>
                      <a:pt x="11635" y="43962"/>
                    </a:cubicBezTo>
                    <a:close/>
                    <a:moveTo>
                      <a:pt x="31912" y="37653"/>
                    </a:moveTo>
                    <a:cubicBezTo>
                      <a:pt x="34254" y="36302"/>
                      <a:pt x="36170" y="34322"/>
                      <a:pt x="37444" y="31938"/>
                    </a:cubicBezTo>
                    <a:cubicBezTo>
                      <a:pt x="40097" y="26603"/>
                      <a:pt x="40097" y="20333"/>
                      <a:pt x="37444" y="14999"/>
                    </a:cubicBezTo>
                    <a:cubicBezTo>
                      <a:pt x="36182" y="12612"/>
                      <a:pt x="34262" y="10636"/>
                      <a:pt x="31912" y="9307"/>
                    </a:cubicBezTo>
                    <a:cubicBezTo>
                      <a:pt x="26956" y="6624"/>
                      <a:pt x="20980" y="6624"/>
                      <a:pt x="16024" y="9307"/>
                    </a:cubicBezTo>
                    <a:cubicBezTo>
                      <a:pt x="13667" y="10635"/>
                      <a:pt x="11740" y="12610"/>
                      <a:pt x="10469" y="14999"/>
                    </a:cubicBezTo>
                    <a:cubicBezTo>
                      <a:pt x="7758" y="20320"/>
                      <a:pt x="7758" y="26618"/>
                      <a:pt x="10469" y="31938"/>
                    </a:cubicBezTo>
                    <a:cubicBezTo>
                      <a:pt x="11752" y="34324"/>
                      <a:pt x="13676" y="36304"/>
                      <a:pt x="16024" y="37653"/>
                    </a:cubicBezTo>
                    <a:cubicBezTo>
                      <a:pt x="20965" y="40396"/>
                      <a:pt x="26971" y="40396"/>
                      <a:pt x="31912" y="37653"/>
                    </a:cubicBezTo>
                    <a:close/>
                  </a:path>
                </a:pathLst>
              </a:custGeom>
              <a:solidFill>
                <a:srgbClr val="8282A8"/>
              </a:solidFill>
              <a:ln w="2286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b="1">
                  <a:latin typeface="+mj-lt"/>
                </a:endParaRPr>
              </a:p>
            </p:txBody>
          </p:sp>
          <p:sp>
            <p:nvSpPr>
              <p:cNvPr id="47" name="Freeform: Shape 46">
                <a:extLst>
                  <a:ext uri="{FF2B5EF4-FFF2-40B4-BE49-F238E27FC236}">
                    <a16:creationId xmlns:a16="http://schemas.microsoft.com/office/drawing/2014/main" id="{DBAEA334-9195-4881-B24A-F11900FA50EF}"/>
                  </a:ext>
                </a:extLst>
              </p:cNvPr>
              <p:cNvSpPr/>
              <p:nvPr/>
            </p:nvSpPr>
            <p:spPr>
              <a:xfrm>
                <a:off x="6028265" y="4689366"/>
                <a:ext cx="43639" cy="46585"/>
              </a:xfrm>
              <a:custGeom>
                <a:avLst/>
                <a:gdLst>
                  <a:gd name="connsiteX0" fmla="*/ 38451 w 43639"/>
                  <a:gd name="connsiteY0" fmla="*/ 5094 h 46585"/>
                  <a:gd name="connsiteX1" fmla="*/ 43640 w 43639"/>
                  <a:gd name="connsiteY1" fmla="*/ 19999 h 46585"/>
                  <a:gd name="connsiteX2" fmla="*/ 43640 w 43639"/>
                  <a:gd name="connsiteY2" fmla="*/ 46494 h 46585"/>
                  <a:gd name="connsiteX3" fmla="*/ 35296 w 43639"/>
                  <a:gd name="connsiteY3" fmla="*/ 46494 h 46585"/>
                  <a:gd name="connsiteX4" fmla="*/ 35296 w 43639"/>
                  <a:gd name="connsiteY4" fmla="*/ 20959 h 46585"/>
                  <a:gd name="connsiteX5" fmla="*/ 32073 w 43639"/>
                  <a:gd name="connsiteY5" fmla="*/ 10878 h 46585"/>
                  <a:gd name="connsiteX6" fmla="*/ 22929 w 43639"/>
                  <a:gd name="connsiteY6" fmla="*/ 7495 h 46585"/>
                  <a:gd name="connsiteX7" fmla="*/ 12253 w 43639"/>
                  <a:gd name="connsiteY7" fmla="*/ 11450 h 46585"/>
                  <a:gd name="connsiteX8" fmla="*/ 8344 w 43639"/>
                  <a:gd name="connsiteY8" fmla="*/ 22880 h 46585"/>
                  <a:gd name="connsiteX9" fmla="*/ 8344 w 43639"/>
                  <a:gd name="connsiteY9" fmla="*/ 46585 h 46585"/>
                  <a:gd name="connsiteX10" fmla="*/ 0 w 43639"/>
                  <a:gd name="connsiteY10" fmla="*/ 46585 h 46585"/>
                  <a:gd name="connsiteX11" fmla="*/ 0 w 43639"/>
                  <a:gd name="connsiteY11" fmla="*/ 545 h 46585"/>
                  <a:gd name="connsiteX12" fmla="*/ 8001 w 43639"/>
                  <a:gd name="connsiteY12" fmla="*/ 545 h 46585"/>
                  <a:gd name="connsiteX13" fmla="*/ 8001 w 43639"/>
                  <a:gd name="connsiteY13" fmla="*/ 7403 h 46585"/>
                  <a:gd name="connsiteX14" fmla="*/ 14859 w 43639"/>
                  <a:gd name="connsiteY14" fmla="*/ 1940 h 46585"/>
                  <a:gd name="connsiteX15" fmla="*/ 24643 w 43639"/>
                  <a:gd name="connsiteY15" fmla="*/ 20 h 46585"/>
                  <a:gd name="connsiteX16" fmla="*/ 38451 w 43639"/>
                  <a:gd name="connsiteY16" fmla="*/ 5094 h 4658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</a:cxnLst>
                <a:rect l="l" t="t" r="r" b="b"/>
                <a:pathLst>
                  <a:path w="43639" h="46585">
                    <a:moveTo>
                      <a:pt x="38451" y="5094"/>
                    </a:moveTo>
                    <a:cubicBezTo>
                      <a:pt x="41895" y="8493"/>
                      <a:pt x="43624" y="13461"/>
                      <a:pt x="43640" y="19999"/>
                    </a:cubicBezTo>
                    <a:lnTo>
                      <a:pt x="43640" y="46494"/>
                    </a:lnTo>
                    <a:lnTo>
                      <a:pt x="35296" y="46494"/>
                    </a:lnTo>
                    <a:lnTo>
                      <a:pt x="35296" y="20959"/>
                    </a:lnTo>
                    <a:cubicBezTo>
                      <a:pt x="35568" y="17308"/>
                      <a:pt x="34413" y="13694"/>
                      <a:pt x="32073" y="10878"/>
                    </a:cubicBezTo>
                    <a:cubicBezTo>
                      <a:pt x="29634" y="8517"/>
                      <a:pt x="26316" y="7289"/>
                      <a:pt x="22929" y="7495"/>
                    </a:cubicBezTo>
                    <a:cubicBezTo>
                      <a:pt x="18978" y="7288"/>
                      <a:pt x="15116" y="8719"/>
                      <a:pt x="12253" y="11450"/>
                    </a:cubicBezTo>
                    <a:cubicBezTo>
                      <a:pt x="9449" y="14569"/>
                      <a:pt x="8037" y="18697"/>
                      <a:pt x="8344" y="22880"/>
                    </a:cubicBezTo>
                    <a:lnTo>
                      <a:pt x="8344" y="46585"/>
                    </a:lnTo>
                    <a:lnTo>
                      <a:pt x="0" y="46585"/>
                    </a:lnTo>
                    <a:lnTo>
                      <a:pt x="0" y="545"/>
                    </a:lnTo>
                    <a:lnTo>
                      <a:pt x="8001" y="545"/>
                    </a:lnTo>
                    <a:lnTo>
                      <a:pt x="8001" y="7403"/>
                    </a:lnTo>
                    <a:cubicBezTo>
                      <a:pt x="9741" y="4986"/>
                      <a:pt x="12114" y="3095"/>
                      <a:pt x="14859" y="1940"/>
                    </a:cubicBezTo>
                    <a:cubicBezTo>
                      <a:pt x="17948" y="614"/>
                      <a:pt x="21283" y="-40"/>
                      <a:pt x="24643" y="20"/>
                    </a:cubicBezTo>
                    <a:cubicBezTo>
                      <a:pt x="29740" y="-212"/>
                      <a:pt x="34716" y="1617"/>
                      <a:pt x="38451" y="5094"/>
                    </a:cubicBezTo>
                    <a:close/>
                  </a:path>
                </a:pathLst>
              </a:custGeom>
              <a:solidFill>
                <a:srgbClr val="8282A8"/>
              </a:solidFill>
              <a:ln w="2286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b="1">
                  <a:latin typeface="+mj-lt"/>
                </a:endParaRPr>
              </a:p>
            </p:txBody>
          </p:sp>
          <p:sp>
            <p:nvSpPr>
              <p:cNvPr id="48" name="Freeform: Shape 47">
                <a:extLst>
                  <a:ext uri="{FF2B5EF4-FFF2-40B4-BE49-F238E27FC236}">
                    <a16:creationId xmlns:a16="http://schemas.microsoft.com/office/drawing/2014/main" id="{CF07338A-D685-43F7-AA9B-4557AE05FEA4}"/>
                  </a:ext>
                </a:extLst>
              </p:cNvPr>
              <p:cNvSpPr/>
              <p:nvPr/>
            </p:nvSpPr>
            <p:spPr>
              <a:xfrm>
                <a:off x="6081529" y="4689354"/>
                <a:ext cx="38811" cy="47045"/>
              </a:xfrm>
              <a:custGeom>
                <a:avLst/>
                <a:gdLst>
                  <a:gd name="connsiteX0" fmla="*/ 8184 w 38811"/>
                  <a:gd name="connsiteY0" fmla="*/ 45500 h 47045"/>
                  <a:gd name="connsiteX1" fmla="*/ 0 w 38811"/>
                  <a:gd name="connsiteY1" fmla="*/ 41637 h 47045"/>
                  <a:gd name="connsiteX2" fmla="*/ 3475 w 38811"/>
                  <a:gd name="connsiteY2" fmla="*/ 35053 h 47045"/>
                  <a:gd name="connsiteX3" fmla="*/ 10859 w 38811"/>
                  <a:gd name="connsiteY3" fmla="*/ 38527 h 47045"/>
                  <a:gd name="connsiteX4" fmla="*/ 19637 w 38811"/>
                  <a:gd name="connsiteY4" fmla="*/ 39831 h 47045"/>
                  <a:gd name="connsiteX5" fmla="*/ 30587 w 38811"/>
                  <a:gd name="connsiteY5" fmla="*/ 33567 h 47045"/>
                  <a:gd name="connsiteX6" fmla="*/ 29101 w 38811"/>
                  <a:gd name="connsiteY6" fmla="*/ 30275 h 47045"/>
                  <a:gd name="connsiteX7" fmla="*/ 25420 w 38811"/>
                  <a:gd name="connsiteY7" fmla="*/ 28492 h 47045"/>
                  <a:gd name="connsiteX8" fmla="*/ 19111 w 38811"/>
                  <a:gd name="connsiteY8" fmla="*/ 27235 h 47045"/>
                  <a:gd name="connsiteX9" fmla="*/ 9967 w 38811"/>
                  <a:gd name="connsiteY9" fmla="*/ 25223 h 47045"/>
                  <a:gd name="connsiteX10" fmla="*/ 3932 w 38811"/>
                  <a:gd name="connsiteY10" fmla="*/ 21406 h 47045"/>
                  <a:gd name="connsiteX11" fmla="*/ 1417 w 38811"/>
                  <a:gd name="connsiteY11" fmla="*/ 13839 h 47045"/>
                  <a:gd name="connsiteX12" fmla="*/ 6630 w 38811"/>
                  <a:gd name="connsiteY12" fmla="*/ 3827 h 47045"/>
                  <a:gd name="connsiteX13" fmla="*/ 20620 w 38811"/>
                  <a:gd name="connsiteY13" fmla="*/ 32 h 47045"/>
                  <a:gd name="connsiteX14" fmla="*/ 29764 w 38811"/>
                  <a:gd name="connsiteY14" fmla="*/ 1175 h 47045"/>
                  <a:gd name="connsiteX15" fmla="*/ 37308 w 38811"/>
                  <a:gd name="connsiteY15" fmla="*/ 4216 h 47045"/>
                  <a:gd name="connsiteX16" fmla="*/ 33741 w 38811"/>
                  <a:gd name="connsiteY16" fmla="*/ 10798 h 47045"/>
                  <a:gd name="connsiteX17" fmla="*/ 20460 w 38811"/>
                  <a:gd name="connsiteY17" fmla="*/ 7163 h 47045"/>
                  <a:gd name="connsiteX18" fmla="*/ 12367 w 38811"/>
                  <a:gd name="connsiteY18" fmla="*/ 8901 h 47045"/>
                  <a:gd name="connsiteX19" fmla="*/ 9601 w 38811"/>
                  <a:gd name="connsiteY19" fmla="*/ 13473 h 47045"/>
                  <a:gd name="connsiteX20" fmla="*/ 11156 w 38811"/>
                  <a:gd name="connsiteY20" fmla="*/ 17039 h 47045"/>
                  <a:gd name="connsiteX21" fmla="*/ 15019 w 38811"/>
                  <a:gd name="connsiteY21" fmla="*/ 18960 h 47045"/>
                  <a:gd name="connsiteX22" fmla="*/ 21488 w 38811"/>
                  <a:gd name="connsiteY22" fmla="*/ 20331 h 47045"/>
                  <a:gd name="connsiteX23" fmla="*/ 30495 w 38811"/>
                  <a:gd name="connsiteY23" fmla="*/ 22388 h 47045"/>
                  <a:gd name="connsiteX24" fmla="*/ 36347 w 38811"/>
                  <a:gd name="connsiteY24" fmla="*/ 26069 h 47045"/>
                  <a:gd name="connsiteX25" fmla="*/ 38793 w 38811"/>
                  <a:gd name="connsiteY25" fmla="*/ 33361 h 47045"/>
                  <a:gd name="connsiteX26" fmla="*/ 33444 w 38811"/>
                  <a:gd name="connsiteY26" fmla="*/ 43305 h 47045"/>
                  <a:gd name="connsiteX27" fmla="*/ 18882 w 38811"/>
                  <a:gd name="connsiteY27" fmla="*/ 47009 h 47045"/>
                  <a:gd name="connsiteX28" fmla="*/ 8184 w 38811"/>
                  <a:gd name="connsiteY28" fmla="*/ 45500 h 4704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</a:cxnLst>
                <a:rect l="l" t="t" r="r" b="b"/>
                <a:pathLst>
                  <a:path w="38811" h="47045">
                    <a:moveTo>
                      <a:pt x="8184" y="45500"/>
                    </a:moveTo>
                    <a:cubicBezTo>
                      <a:pt x="5232" y="44753"/>
                      <a:pt x="2453" y="43441"/>
                      <a:pt x="0" y="41637"/>
                    </a:cubicBezTo>
                    <a:lnTo>
                      <a:pt x="3475" y="35053"/>
                    </a:lnTo>
                    <a:cubicBezTo>
                      <a:pt x="5733" y="36601"/>
                      <a:pt x="8226" y="37774"/>
                      <a:pt x="10859" y="38527"/>
                    </a:cubicBezTo>
                    <a:cubicBezTo>
                      <a:pt x="13705" y="39388"/>
                      <a:pt x="16663" y="39827"/>
                      <a:pt x="19637" y="39831"/>
                    </a:cubicBezTo>
                    <a:cubicBezTo>
                      <a:pt x="26929" y="39831"/>
                      <a:pt x="30587" y="37728"/>
                      <a:pt x="30587" y="33567"/>
                    </a:cubicBezTo>
                    <a:cubicBezTo>
                      <a:pt x="30639" y="32297"/>
                      <a:pt x="30088" y="31076"/>
                      <a:pt x="29101" y="30275"/>
                    </a:cubicBezTo>
                    <a:cubicBezTo>
                      <a:pt x="28024" y="29411"/>
                      <a:pt x="26766" y="28801"/>
                      <a:pt x="25420" y="28492"/>
                    </a:cubicBezTo>
                    <a:cubicBezTo>
                      <a:pt x="23934" y="28103"/>
                      <a:pt x="21831" y="27692"/>
                      <a:pt x="19111" y="27235"/>
                    </a:cubicBezTo>
                    <a:cubicBezTo>
                      <a:pt x="16018" y="26789"/>
                      <a:pt x="12962" y="26117"/>
                      <a:pt x="9967" y="25223"/>
                    </a:cubicBezTo>
                    <a:cubicBezTo>
                      <a:pt x="7660" y="24492"/>
                      <a:pt x="5581" y="23177"/>
                      <a:pt x="3932" y="21406"/>
                    </a:cubicBezTo>
                    <a:cubicBezTo>
                      <a:pt x="2152" y="19301"/>
                      <a:pt x="1252" y="16591"/>
                      <a:pt x="1417" y="13839"/>
                    </a:cubicBezTo>
                    <a:cubicBezTo>
                      <a:pt x="1337" y="9832"/>
                      <a:pt x="3301" y="6059"/>
                      <a:pt x="6630" y="3827"/>
                    </a:cubicBezTo>
                    <a:cubicBezTo>
                      <a:pt x="10769" y="1101"/>
                      <a:pt x="15671" y="-228"/>
                      <a:pt x="20620" y="32"/>
                    </a:cubicBezTo>
                    <a:cubicBezTo>
                      <a:pt x="23703" y="47"/>
                      <a:pt x="26772" y="431"/>
                      <a:pt x="29764" y="1175"/>
                    </a:cubicBezTo>
                    <a:cubicBezTo>
                      <a:pt x="32430" y="1763"/>
                      <a:pt x="34979" y="2790"/>
                      <a:pt x="37308" y="4216"/>
                    </a:cubicBezTo>
                    <a:lnTo>
                      <a:pt x="33741" y="10798"/>
                    </a:lnTo>
                    <a:cubicBezTo>
                      <a:pt x="29766" y="8312"/>
                      <a:pt x="25147" y="7048"/>
                      <a:pt x="20460" y="7163"/>
                    </a:cubicBezTo>
                    <a:cubicBezTo>
                      <a:pt x="17654" y="6992"/>
                      <a:pt x="14855" y="7592"/>
                      <a:pt x="12367" y="8901"/>
                    </a:cubicBezTo>
                    <a:cubicBezTo>
                      <a:pt x="10675" y="9801"/>
                      <a:pt x="9613" y="11556"/>
                      <a:pt x="9601" y="13473"/>
                    </a:cubicBezTo>
                    <a:cubicBezTo>
                      <a:pt x="9542" y="14837"/>
                      <a:pt x="10116" y="16153"/>
                      <a:pt x="11156" y="17039"/>
                    </a:cubicBezTo>
                    <a:cubicBezTo>
                      <a:pt x="12289" y="17951"/>
                      <a:pt x="13608" y="18606"/>
                      <a:pt x="15019" y="18960"/>
                    </a:cubicBezTo>
                    <a:cubicBezTo>
                      <a:pt x="16574" y="19348"/>
                      <a:pt x="18722" y="19828"/>
                      <a:pt x="21488" y="20331"/>
                    </a:cubicBezTo>
                    <a:cubicBezTo>
                      <a:pt x="24534" y="20814"/>
                      <a:pt x="27543" y="21501"/>
                      <a:pt x="30495" y="22388"/>
                    </a:cubicBezTo>
                    <a:cubicBezTo>
                      <a:pt x="32737" y="23076"/>
                      <a:pt x="34757" y="24346"/>
                      <a:pt x="36347" y="26069"/>
                    </a:cubicBezTo>
                    <a:cubicBezTo>
                      <a:pt x="38073" y="28093"/>
                      <a:pt x="38949" y="30706"/>
                      <a:pt x="38793" y="33361"/>
                    </a:cubicBezTo>
                    <a:cubicBezTo>
                      <a:pt x="38886" y="37387"/>
                      <a:pt x="36854" y="41164"/>
                      <a:pt x="33444" y="43305"/>
                    </a:cubicBezTo>
                    <a:cubicBezTo>
                      <a:pt x="29081" y="45995"/>
                      <a:pt x="24000" y="47287"/>
                      <a:pt x="18882" y="47009"/>
                    </a:cubicBezTo>
                    <a:cubicBezTo>
                      <a:pt x="15262" y="47020"/>
                      <a:pt x="11660" y="46512"/>
                      <a:pt x="8184" y="45500"/>
                    </a:cubicBezTo>
                    <a:close/>
                  </a:path>
                </a:pathLst>
              </a:custGeom>
              <a:solidFill>
                <a:srgbClr val="8282A8"/>
              </a:solidFill>
              <a:ln w="2286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b="1">
                  <a:latin typeface="+mj-lt"/>
                </a:endParaRPr>
              </a:p>
            </p:txBody>
          </p:sp>
          <p:sp>
            <p:nvSpPr>
              <p:cNvPr id="49" name="Freeform: Shape 48">
                <a:extLst>
                  <a:ext uri="{FF2B5EF4-FFF2-40B4-BE49-F238E27FC236}">
                    <a16:creationId xmlns:a16="http://schemas.microsoft.com/office/drawing/2014/main" id="{88472807-A455-4BF7-9E2E-EF1E046C1318}"/>
                  </a:ext>
                </a:extLst>
              </p:cNvPr>
              <p:cNvSpPr/>
              <p:nvPr/>
            </p:nvSpPr>
            <p:spPr>
              <a:xfrm>
                <a:off x="6126560" y="4689382"/>
                <a:ext cx="45887" cy="47007"/>
              </a:xfrm>
              <a:custGeom>
                <a:avLst/>
                <a:gdLst>
                  <a:gd name="connsiteX0" fmla="*/ 45746 w 45887"/>
                  <a:gd name="connsiteY0" fmla="*/ 26247 h 47007"/>
                  <a:gd name="connsiteX1" fmla="*/ 8301 w 45887"/>
                  <a:gd name="connsiteY1" fmla="*/ 26247 h 47007"/>
                  <a:gd name="connsiteX2" fmla="*/ 13651 w 45887"/>
                  <a:gd name="connsiteY2" fmla="*/ 36008 h 47007"/>
                  <a:gd name="connsiteX3" fmla="*/ 25081 w 45887"/>
                  <a:gd name="connsiteY3" fmla="*/ 39712 h 47007"/>
                  <a:gd name="connsiteX4" fmla="*/ 38363 w 45887"/>
                  <a:gd name="connsiteY4" fmla="*/ 34157 h 47007"/>
                  <a:gd name="connsiteX5" fmla="*/ 42934 w 45887"/>
                  <a:gd name="connsiteY5" fmla="*/ 39528 h 47007"/>
                  <a:gd name="connsiteX6" fmla="*/ 35139 w 45887"/>
                  <a:gd name="connsiteY6" fmla="*/ 45083 h 47007"/>
                  <a:gd name="connsiteX7" fmla="*/ 24760 w 45887"/>
                  <a:gd name="connsiteY7" fmla="*/ 47004 h 47007"/>
                  <a:gd name="connsiteX8" fmla="*/ 11822 w 45887"/>
                  <a:gd name="connsiteY8" fmla="*/ 44009 h 47007"/>
                  <a:gd name="connsiteX9" fmla="*/ 3089 w 45887"/>
                  <a:gd name="connsiteY9" fmla="*/ 35619 h 47007"/>
                  <a:gd name="connsiteX10" fmla="*/ 3 w 45887"/>
                  <a:gd name="connsiteY10" fmla="*/ 23458 h 47007"/>
                  <a:gd name="connsiteX11" fmla="*/ 3021 w 45887"/>
                  <a:gd name="connsiteY11" fmla="*/ 11387 h 47007"/>
                  <a:gd name="connsiteX12" fmla="*/ 11250 w 45887"/>
                  <a:gd name="connsiteY12" fmla="*/ 2998 h 47007"/>
                  <a:gd name="connsiteX13" fmla="*/ 23115 w 45887"/>
                  <a:gd name="connsiteY13" fmla="*/ 3 h 47007"/>
                  <a:gd name="connsiteX14" fmla="*/ 34888 w 45887"/>
                  <a:gd name="connsiteY14" fmla="*/ 2998 h 47007"/>
                  <a:gd name="connsiteX15" fmla="*/ 42957 w 45887"/>
                  <a:gd name="connsiteY15" fmla="*/ 11387 h 47007"/>
                  <a:gd name="connsiteX16" fmla="*/ 45883 w 45887"/>
                  <a:gd name="connsiteY16" fmla="*/ 23732 h 47007"/>
                  <a:gd name="connsiteX17" fmla="*/ 45746 w 45887"/>
                  <a:gd name="connsiteY17" fmla="*/ 26246 h 47007"/>
                  <a:gd name="connsiteX18" fmla="*/ 13125 w 45887"/>
                  <a:gd name="connsiteY18" fmla="*/ 10702 h 47007"/>
                  <a:gd name="connsiteX19" fmla="*/ 8393 w 45887"/>
                  <a:gd name="connsiteY19" fmla="*/ 20257 h 47007"/>
                  <a:gd name="connsiteX20" fmla="*/ 38019 w 45887"/>
                  <a:gd name="connsiteY20" fmla="*/ 20257 h 47007"/>
                  <a:gd name="connsiteX21" fmla="*/ 33287 w 45887"/>
                  <a:gd name="connsiteY21" fmla="*/ 10725 h 47007"/>
                  <a:gd name="connsiteX22" fmla="*/ 13216 w 45887"/>
                  <a:gd name="connsiteY22" fmla="*/ 10725 h 470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</a:cxnLst>
                <a:rect l="l" t="t" r="r" b="b"/>
                <a:pathLst>
                  <a:path w="45887" h="47007">
                    <a:moveTo>
                      <a:pt x="45746" y="26247"/>
                    </a:moveTo>
                    <a:lnTo>
                      <a:pt x="8301" y="26247"/>
                    </a:lnTo>
                    <a:cubicBezTo>
                      <a:pt x="8709" y="30085"/>
                      <a:pt x="10635" y="33600"/>
                      <a:pt x="13651" y="36008"/>
                    </a:cubicBezTo>
                    <a:cubicBezTo>
                      <a:pt x="16900" y="38561"/>
                      <a:pt x="20952" y="39874"/>
                      <a:pt x="25081" y="39712"/>
                    </a:cubicBezTo>
                    <a:cubicBezTo>
                      <a:pt x="30110" y="39905"/>
                      <a:pt x="34968" y="37873"/>
                      <a:pt x="38363" y="34157"/>
                    </a:cubicBezTo>
                    <a:lnTo>
                      <a:pt x="42934" y="39528"/>
                    </a:lnTo>
                    <a:cubicBezTo>
                      <a:pt x="40824" y="41984"/>
                      <a:pt x="38149" y="43890"/>
                      <a:pt x="35139" y="45083"/>
                    </a:cubicBezTo>
                    <a:cubicBezTo>
                      <a:pt x="31841" y="46404"/>
                      <a:pt x="28313" y="47057"/>
                      <a:pt x="24760" y="47004"/>
                    </a:cubicBezTo>
                    <a:cubicBezTo>
                      <a:pt x="20267" y="47080"/>
                      <a:pt x="15824" y="46052"/>
                      <a:pt x="11822" y="44009"/>
                    </a:cubicBezTo>
                    <a:cubicBezTo>
                      <a:pt x="8171" y="42102"/>
                      <a:pt x="5141" y="39191"/>
                      <a:pt x="3089" y="35619"/>
                    </a:cubicBezTo>
                    <a:cubicBezTo>
                      <a:pt x="999" y="31911"/>
                      <a:pt x="-66" y="27714"/>
                      <a:pt x="3" y="23458"/>
                    </a:cubicBezTo>
                    <a:cubicBezTo>
                      <a:pt x="-58" y="19241"/>
                      <a:pt x="982" y="15080"/>
                      <a:pt x="3021" y="11387"/>
                    </a:cubicBezTo>
                    <a:cubicBezTo>
                      <a:pt x="4932" y="7881"/>
                      <a:pt x="7782" y="4977"/>
                      <a:pt x="11250" y="2998"/>
                    </a:cubicBezTo>
                    <a:cubicBezTo>
                      <a:pt x="14875" y="979"/>
                      <a:pt x="18966" y="-54"/>
                      <a:pt x="23115" y="3"/>
                    </a:cubicBezTo>
                    <a:cubicBezTo>
                      <a:pt x="27236" y="-66"/>
                      <a:pt x="31300" y="968"/>
                      <a:pt x="34888" y="2998"/>
                    </a:cubicBezTo>
                    <a:cubicBezTo>
                      <a:pt x="38315" y="4977"/>
                      <a:pt x="41113" y="7885"/>
                      <a:pt x="42957" y="11387"/>
                    </a:cubicBezTo>
                    <a:cubicBezTo>
                      <a:pt x="44956" y="15190"/>
                      <a:pt x="45963" y="19436"/>
                      <a:pt x="45883" y="23732"/>
                    </a:cubicBezTo>
                    <a:cubicBezTo>
                      <a:pt x="45880" y="24572"/>
                      <a:pt x="45834" y="25411"/>
                      <a:pt x="45746" y="26246"/>
                    </a:cubicBezTo>
                    <a:close/>
                    <a:moveTo>
                      <a:pt x="13125" y="10702"/>
                    </a:moveTo>
                    <a:cubicBezTo>
                      <a:pt x="10400" y="13177"/>
                      <a:pt x="8710" y="16590"/>
                      <a:pt x="8393" y="20257"/>
                    </a:cubicBezTo>
                    <a:lnTo>
                      <a:pt x="38019" y="20257"/>
                    </a:lnTo>
                    <a:cubicBezTo>
                      <a:pt x="37677" y="16604"/>
                      <a:pt x="35991" y="13206"/>
                      <a:pt x="33287" y="10725"/>
                    </a:cubicBezTo>
                    <a:cubicBezTo>
                      <a:pt x="27490" y="5837"/>
                      <a:pt x="19014" y="5837"/>
                      <a:pt x="13216" y="10725"/>
                    </a:cubicBezTo>
                    <a:close/>
                  </a:path>
                </a:pathLst>
              </a:custGeom>
              <a:solidFill>
                <a:srgbClr val="8282A8"/>
              </a:solidFill>
              <a:ln w="2286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b="1">
                  <a:latin typeface="+mj-lt"/>
                </a:endParaRPr>
              </a:p>
            </p:txBody>
          </p:sp>
          <p:sp>
            <p:nvSpPr>
              <p:cNvPr id="50" name="Freeform: Shape 49">
                <a:extLst>
                  <a:ext uri="{FF2B5EF4-FFF2-40B4-BE49-F238E27FC236}">
                    <a16:creationId xmlns:a16="http://schemas.microsoft.com/office/drawing/2014/main" id="{6E40BB03-5482-4B05-AABC-CFD22CC5D344}"/>
                  </a:ext>
                </a:extLst>
              </p:cNvPr>
              <p:cNvSpPr/>
              <p:nvPr/>
            </p:nvSpPr>
            <p:spPr>
              <a:xfrm>
                <a:off x="6179783" y="4689382"/>
                <a:ext cx="43089" cy="47008"/>
              </a:xfrm>
              <a:custGeom>
                <a:avLst/>
                <a:gdLst>
                  <a:gd name="connsiteX0" fmla="*/ 11772 w 43089"/>
                  <a:gd name="connsiteY0" fmla="*/ 43963 h 47008"/>
                  <a:gd name="connsiteX1" fmla="*/ 3131 w 43089"/>
                  <a:gd name="connsiteY1" fmla="*/ 35574 h 47008"/>
                  <a:gd name="connsiteX2" fmla="*/ 3131 w 43089"/>
                  <a:gd name="connsiteY2" fmla="*/ 11342 h 47008"/>
                  <a:gd name="connsiteX3" fmla="*/ 11772 w 43089"/>
                  <a:gd name="connsiteY3" fmla="*/ 2998 h 47008"/>
                  <a:gd name="connsiteX4" fmla="*/ 24322 w 43089"/>
                  <a:gd name="connsiteY4" fmla="*/ 4 h 47008"/>
                  <a:gd name="connsiteX5" fmla="*/ 35478 w 43089"/>
                  <a:gd name="connsiteY5" fmla="*/ 2518 h 47008"/>
                  <a:gd name="connsiteX6" fmla="*/ 43090 w 43089"/>
                  <a:gd name="connsiteY6" fmla="*/ 9834 h 47008"/>
                  <a:gd name="connsiteX7" fmla="*/ 36735 w 43089"/>
                  <a:gd name="connsiteY7" fmla="*/ 13902 h 47008"/>
                  <a:gd name="connsiteX8" fmla="*/ 31363 w 43089"/>
                  <a:gd name="connsiteY8" fmla="*/ 8965 h 47008"/>
                  <a:gd name="connsiteX9" fmla="*/ 24230 w 43089"/>
                  <a:gd name="connsiteY9" fmla="*/ 7296 h 47008"/>
                  <a:gd name="connsiteX10" fmla="*/ 16115 w 43089"/>
                  <a:gd name="connsiteY10" fmla="*/ 9307 h 47008"/>
                  <a:gd name="connsiteX11" fmla="*/ 10469 w 43089"/>
                  <a:gd name="connsiteY11" fmla="*/ 14999 h 47008"/>
                  <a:gd name="connsiteX12" fmla="*/ 8434 w 43089"/>
                  <a:gd name="connsiteY12" fmla="*/ 23457 h 47008"/>
                  <a:gd name="connsiteX13" fmla="*/ 10469 w 43089"/>
                  <a:gd name="connsiteY13" fmla="*/ 32030 h 47008"/>
                  <a:gd name="connsiteX14" fmla="*/ 16115 w 43089"/>
                  <a:gd name="connsiteY14" fmla="*/ 37699 h 47008"/>
                  <a:gd name="connsiteX15" fmla="*/ 24230 w 43089"/>
                  <a:gd name="connsiteY15" fmla="*/ 39711 h 47008"/>
                  <a:gd name="connsiteX16" fmla="*/ 31363 w 43089"/>
                  <a:gd name="connsiteY16" fmla="*/ 38065 h 47008"/>
                  <a:gd name="connsiteX17" fmla="*/ 36735 w 43089"/>
                  <a:gd name="connsiteY17" fmla="*/ 33104 h 47008"/>
                  <a:gd name="connsiteX18" fmla="*/ 43090 w 43089"/>
                  <a:gd name="connsiteY18" fmla="*/ 37105 h 47008"/>
                  <a:gd name="connsiteX19" fmla="*/ 35478 w 43089"/>
                  <a:gd name="connsiteY19" fmla="*/ 44443 h 47008"/>
                  <a:gd name="connsiteX20" fmla="*/ 24322 w 43089"/>
                  <a:gd name="connsiteY20" fmla="*/ 47004 h 47008"/>
                  <a:gd name="connsiteX21" fmla="*/ 11772 w 43089"/>
                  <a:gd name="connsiteY21" fmla="*/ 43963 h 4700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</a:cxnLst>
                <a:rect l="l" t="t" r="r" b="b"/>
                <a:pathLst>
                  <a:path w="43089" h="47008">
                    <a:moveTo>
                      <a:pt x="11772" y="43963"/>
                    </a:moveTo>
                    <a:cubicBezTo>
                      <a:pt x="8175" y="42014"/>
                      <a:pt x="5186" y="39111"/>
                      <a:pt x="3131" y="35574"/>
                    </a:cubicBezTo>
                    <a:cubicBezTo>
                      <a:pt x="-1044" y="28036"/>
                      <a:pt x="-1044" y="18880"/>
                      <a:pt x="3131" y="11342"/>
                    </a:cubicBezTo>
                    <a:cubicBezTo>
                      <a:pt x="5181" y="7813"/>
                      <a:pt x="8173" y="4924"/>
                      <a:pt x="11772" y="2998"/>
                    </a:cubicBezTo>
                    <a:cubicBezTo>
                      <a:pt x="15637" y="960"/>
                      <a:pt x="19953" y="-69"/>
                      <a:pt x="24322" y="4"/>
                    </a:cubicBezTo>
                    <a:cubicBezTo>
                      <a:pt x="28188" y="-61"/>
                      <a:pt x="32013" y="801"/>
                      <a:pt x="35478" y="2518"/>
                    </a:cubicBezTo>
                    <a:cubicBezTo>
                      <a:pt x="38686" y="4145"/>
                      <a:pt x="41337" y="6693"/>
                      <a:pt x="43090" y="9834"/>
                    </a:cubicBezTo>
                    <a:lnTo>
                      <a:pt x="36735" y="13902"/>
                    </a:lnTo>
                    <a:cubicBezTo>
                      <a:pt x="35406" y="11815"/>
                      <a:pt x="33554" y="10113"/>
                      <a:pt x="31363" y="8965"/>
                    </a:cubicBezTo>
                    <a:cubicBezTo>
                      <a:pt x="29153" y="7846"/>
                      <a:pt x="26707" y="7274"/>
                      <a:pt x="24230" y="7296"/>
                    </a:cubicBezTo>
                    <a:cubicBezTo>
                      <a:pt x="21398" y="7258"/>
                      <a:pt x="18603" y="7951"/>
                      <a:pt x="16115" y="9307"/>
                    </a:cubicBezTo>
                    <a:cubicBezTo>
                      <a:pt x="13722" y="10618"/>
                      <a:pt x="11760" y="12596"/>
                      <a:pt x="10469" y="14999"/>
                    </a:cubicBezTo>
                    <a:cubicBezTo>
                      <a:pt x="9070" y="17595"/>
                      <a:pt x="8369" y="20510"/>
                      <a:pt x="8434" y="23457"/>
                    </a:cubicBezTo>
                    <a:cubicBezTo>
                      <a:pt x="8364" y="26442"/>
                      <a:pt x="9064" y="29395"/>
                      <a:pt x="10469" y="32030"/>
                    </a:cubicBezTo>
                    <a:cubicBezTo>
                      <a:pt x="11768" y="34422"/>
                      <a:pt x="13728" y="36390"/>
                      <a:pt x="16115" y="37699"/>
                    </a:cubicBezTo>
                    <a:cubicBezTo>
                      <a:pt x="18598" y="39066"/>
                      <a:pt x="21396" y="39760"/>
                      <a:pt x="24230" y="39711"/>
                    </a:cubicBezTo>
                    <a:cubicBezTo>
                      <a:pt x="26705" y="39741"/>
                      <a:pt x="29152" y="39177"/>
                      <a:pt x="31363" y="38065"/>
                    </a:cubicBezTo>
                    <a:cubicBezTo>
                      <a:pt x="33555" y="36907"/>
                      <a:pt x="35407" y="35197"/>
                      <a:pt x="36735" y="33104"/>
                    </a:cubicBezTo>
                    <a:lnTo>
                      <a:pt x="43090" y="37105"/>
                    </a:lnTo>
                    <a:cubicBezTo>
                      <a:pt x="41330" y="40248"/>
                      <a:pt x="38682" y="42800"/>
                      <a:pt x="35478" y="44443"/>
                    </a:cubicBezTo>
                    <a:cubicBezTo>
                      <a:pt x="32024" y="46196"/>
                      <a:pt x="28194" y="47075"/>
                      <a:pt x="24322" y="47004"/>
                    </a:cubicBezTo>
                    <a:cubicBezTo>
                      <a:pt x="19947" y="47084"/>
                      <a:pt x="15625" y="46037"/>
                      <a:pt x="11772" y="43963"/>
                    </a:cubicBezTo>
                    <a:close/>
                  </a:path>
                </a:pathLst>
              </a:custGeom>
              <a:solidFill>
                <a:srgbClr val="8282A8"/>
              </a:solidFill>
              <a:ln w="2286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b="1">
                  <a:latin typeface="+mj-lt"/>
                </a:endParaRPr>
              </a:p>
            </p:txBody>
          </p:sp>
          <p:sp>
            <p:nvSpPr>
              <p:cNvPr id="51" name="Freeform: Shape 50">
                <a:extLst>
                  <a:ext uri="{FF2B5EF4-FFF2-40B4-BE49-F238E27FC236}">
                    <a16:creationId xmlns:a16="http://schemas.microsoft.com/office/drawing/2014/main" id="{BA66D255-CD6B-4C11-B077-05C70B9C4197}"/>
                  </a:ext>
                </a:extLst>
              </p:cNvPr>
              <p:cNvSpPr/>
              <p:nvPr/>
            </p:nvSpPr>
            <p:spPr>
              <a:xfrm>
                <a:off x="6227604" y="4679739"/>
                <a:ext cx="32530" cy="56677"/>
              </a:xfrm>
              <a:custGeom>
                <a:avLst/>
                <a:gdLst>
                  <a:gd name="connsiteX0" fmla="*/ 32530 w 32530"/>
                  <a:gd name="connsiteY0" fmla="*/ 53424 h 56677"/>
                  <a:gd name="connsiteX1" fmla="*/ 27958 w 32530"/>
                  <a:gd name="connsiteY1" fmla="*/ 55824 h 56677"/>
                  <a:gd name="connsiteX2" fmla="*/ 22403 w 32530"/>
                  <a:gd name="connsiteY2" fmla="*/ 56647 h 56677"/>
                  <a:gd name="connsiteX3" fmla="*/ 11636 w 32530"/>
                  <a:gd name="connsiteY3" fmla="*/ 52922 h 56677"/>
                  <a:gd name="connsiteX4" fmla="*/ 7818 w 32530"/>
                  <a:gd name="connsiteY4" fmla="*/ 42223 h 56677"/>
                  <a:gd name="connsiteX5" fmla="*/ 7818 w 32530"/>
                  <a:gd name="connsiteY5" fmla="*/ 16939 h 56677"/>
                  <a:gd name="connsiteX6" fmla="*/ 0 w 32530"/>
                  <a:gd name="connsiteY6" fmla="*/ 16939 h 56677"/>
                  <a:gd name="connsiteX7" fmla="*/ 0 w 32530"/>
                  <a:gd name="connsiteY7" fmla="*/ 10081 h 56677"/>
                  <a:gd name="connsiteX8" fmla="*/ 7841 w 32530"/>
                  <a:gd name="connsiteY8" fmla="*/ 10081 h 56677"/>
                  <a:gd name="connsiteX9" fmla="*/ 7841 w 32530"/>
                  <a:gd name="connsiteY9" fmla="*/ 0 h 56677"/>
                  <a:gd name="connsiteX10" fmla="*/ 16185 w 32530"/>
                  <a:gd name="connsiteY10" fmla="*/ 0 h 56677"/>
                  <a:gd name="connsiteX11" fmla="*/ 16185 w 32530"/>
                  <a:gd name="connsiteY11" fmla="*/ 10081 h 56677"/>
                  <a:gd name="connsiteX12" fmla="*/ 29375 w 32530"/>
                  <a:gd name="connsiteY12" fmla="*/ 10081 h 56677"/>
                  <a:gd name="connsiteX13" fmla="*/ 29375 w 32530"/>
                  <a:gd name="connsiteY13" fmla="*/ 16939 h 56677"/>
                  <a:gd name="connsiteX14" fmla="*/ 16185 w 32530"/>
                  <a:gd name="connsiteY14" fmla="*/ 16939 h 56677"/>
                  <a:gd name="connsiteX15" fmla="*/ 16185 w 32530"/>
                  <a:gd name="connsiteY15" fmla="*/ 41879 h 56677"/>
                  <a:gd name="connsiteX16" fmla="*/ 18037 w 32530"/>
                  <a:gd name="connsiteY16" fmla="*/ 47617 h 56677"/>
                  <a:gd name="connsiteX17" fmla="*/ 23386 w 32530"/>
                  <a:gd name="connsiteY17" fmla="*/ 49606 h 56677"/>
                  <a:gd name="connsiteX18" fmla="*/ 29901 w 32530"/>
                  <a:gd name="connsiteY18" fmla="*/ 47435 h 5667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</a:cxnLst>
                <a:rect l="l" t="t" r="r" b="b"/>
                <a:pathLst>
                  <a:path w="32530" h="56677">
                    <a:moveTo>
                      <a:pt x="32530" y="53424"/>
                    </a:moveTo>
                    <a:cubicBezTo>
                      <a:pt x="31194" y="54540"/>
                      <a:pt x="29635" y="55359"/>
                      <a:pt x="27958" y="55824"/>
                    </a:cubicBezTo>
                    <a:cubicBezTo>
                      <a:pt x="26158" y="56375"/>
                      <a:pt x="24285" y="56652"/>
                      <a:pt x="22403" y="56647"/>
                    </a:cubicBezTo>
                    <a:cubicBezTo>
                      <a:pt x="18459" y="56901"/>
                      <a:pt x="14579" y="55558"/>
                      <a:pt x="11636" y="52922"/>
                    </a:cubicBezTo>
                    <a:cubicBezTo>
                      <a:pt x="8935" y="50039"/>
                      <a:pt x="7552" y="46165"/>
                      <a:pt x="7818" y="42223"/>
                    </a:cubicBezTo>
                    <a:lnTo>
                      <a:pt x="7818" y="16939"/>
                    </a:lnTo>
                    <a:lnTo>
                      <a:pt x="0" y="16939"/>
                    </a:lnTo>
                    <a:lnTo>
                      <a:pt x="0" y="10081"/>
                    </a:lnTo>
                    <a:lnTo>
                      <a:pt x="7841" y="10081"/>
                    </a:lnTo>
                    <a:lnTo>
                      <a:pt x="7841" y="0"/>
                    </a:lnTo>
                    <a:lnTo>
                      <a:pt x="16185" y="0"/>
                    </a:lnTo>
                    <a:lnTo>
                      <a:pt x="16185" y="10081"/>
                    </a:lnTo>
                    <a:lnTo>
                      <a:pt x="29375" y="10081"/>
                    </a:lnTo>
                    <a:lnTo>
                      <a:pt x="29375" y="16939"/>
                    </a:lnTo>
                    <a:lnTo>
                      <a:pt x="16185" y="16939"/>
                    </a:lnTo>
                    <a:lnTo>
                      <a:pt x="16185" y="41879"/>
                    </a:lnTo>
                    <a:cubicBezTo>
                      <a:pt x="16045" y="43958"/>
                      <a:pt x="16708" y="46012"/>
                      <a:pt x="18037" y="47617"/>
                    </a:cubicBezTo>
                    <a:cubicBezTo>
                      <a:pt x="19458" y="49008"/>
                      <a:pt x="21402" y="49731"/>
                      <a:pt x="23386" y="49606"/>
                    </a:cubicBezTo>
                    <a:cubicBezTo>
                      <a:pt x="25747" y="49677"/>
                      <a:pt x="28055" y="48908"/>
                      <a:pt x="29901" y="47435"/>
                    </a:cubicBezTo>
                    <a:close/>
                  </a:path>
                </a:pathLst>
              </a:custGeom>
              <a:solidFill>
                <a:srgbClr val="8282A8"/>
              </a:solidFill>
              <a:ln w="2286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b="1">
                  <a:latin typeface="+mj-lt"/>
                </a:endParaRPr>
              </a:p>
            </p:txBody>
          </p:sp>
          <p:sp>
            <p:nvSpPr>
              <p:cNvPr id="52" name="Freeform: Shape 51">
                <a:extLst>
                  <a:ext uri="{FF2B5EF4-FFF2-40B4-BE49-F238E27FC236}">
                    <a16:creationId xmlns:a16="http://schemas.microsoft.com/office/drawing/2014/main" id="{6CB48026-535E-413C-9A33-54C81CA811ED}"/>
                  </a:ext>
                </a:extLst>
              </p:cNvPr>
              <p:cNvSpPr/>
              <p:nvPr/>
            </p:nvSpPr>
            <p:spPr>
              <a:xfrm>
                <a:off x="6264452" y="4689382"/>
                <a:ext cx="45887" cy="47007"/>
              </a:xfrm>
              <a:custGeom>
                <a:avLst/>
                <a:gdLst>
                  <a:gd name="connsiteX0" fmla="*/ 45632 w 45887"/>
                  <a:gd name="connsiteY0" fmla="*/ 26247 h 47007"/>
                  <a:gd name="connsiteX1" fmla="*/ 8279 w 45887"/>
                  <a:gd name="connsiteY1" fmla="*/ 26247 h 47007"/>
                  <a:gd name="connsiteX2" fmla="*/ 13628 w 45887"/>
                  <a:gd name="connsiteY2" fmla="*/ 36008 h 47007"/>
                  <a:gd name="connsiteX3" fmla="*/ 25058 w 45887"/>
                  <a:gd name="connsiteY3" fmla="*/ 39712 h 47007"/>
                  <a:gd name="connsiteX4" fmla="*/ 38340 w 45887"/>
                  <a:gd name="connsiteY4" fmla="*/ 34157 h 47007"/>
                  <a:gd name="connsiteX5" fmla="*/ 42911 w 45887"/>
                  <a:gd name="connsiteY5" fmla="*/ 39528 h 47007"/>
                  <a:gd name="connsiteX6" fmla="*/ 35139 w 45887"/>
                  <a:gd name="connsiteY6" fmla="*/ 45083 h 47007"/>
                  <a:gd name="connsiteX7" fmla="*/ 24760 w 45887"/>
                  <a:gd name="connsiteY7" fmla="*/ 47003 h 47007"/>
                  <a:gd name="connsiteX8" fmla="*/ 11822 w 45887"/>
                  <a:gd name="connsiteY8" fmla="*/ 44008 h 47007"/>
                  <a:gd name="connsiteX9" fmla="*/ 3089 w 45887"/>
                  <a:gd name="connsiteY9" fmla="*/ 35619 h 47007"/>
                  <a:gd name="connsiteX10" fmla="*/ 3 w 45887"/>
                  <a:gd name="connsiteY10" fmla="*/ 23457 h 47007"/>
                  <a:gd name="connsiteX11" fmla="*/ 2998 w 45887"/>
                  <a:gd name="connsiteY11" fmla="*/ 11387 h 47007"/>
                  <a:gd name="connsiteX12" fmla="*/ 11250 w 45887"/>
                  <a:gd name="connsiteY12" fmla="*/ 2998 h 47007"/>
                  <a:gd name="connsiteX13" fmla="*/ 23115 w 45887"/>
                  <a:gd name="connsiteY13" fmla="*/ 3 h 47007"/>
                  <a:gd name="connsiteX14" fmla="*/ 34888 w 45887"/>
                  <a:gd name="connsiteY14" fmla="*/ 2998 h 47007"/>
                  <a:gd name="connsiteX15" fmla="*/ 42957 w 45887"/>
                  <a:gd name="connsiteY15" fmla="*/ 11387 h 47007"/>
                  <a:gd name="connsiteX16" fmla="*/ 45883 w 45887"/>
                  <a:gd name="connsiteY16" fmla="*/ 23731 h 47007"/>
                  <a:gd name="connsiteX17" fmla="*/ 45632 w 45887"/>
                  <a:gd name="connsiteY17" fmla="*/ 26246 h 47007"/>
                  <a:gd name="connsiteX18" fmla="*/ 13011 w 45887"/>
                  <a:gd name="connsiteY18" fmla="*/ 10702 h 47007"/>
                  <a:gd name="connsiteX19" fmla="*/ 8279 w 45887"/>
                  <a:gd name="connsiteY19" fmla="*/ 20257 h 47007"/>
                  <a:gd name="connsiteX20" fmla="*/ 37814 w 45887"/>
                  <a:gd name="connsiteY20" fmla="*/ 20257 h 47007"/>
                  <a:gd name="connsiteX21" fmla="*/ 33082 w 45887"/>
                  <a:gd name="connsiteY21" fmla="*/ 10725 h 47007"/>
                  <a:gd name="connsiteX22" fmla="*/ 13011 w 45887"/>
                  <a:gd name="connsiteY22" fmla="*/ 10725 h 470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</a:cxnLst>
                <a:rect l="l" t="t" r="r" b="b"/>
                <a:pathLst>
                  <a:path w="45887" h="47007">
                    <a:moveTo>
                      <a:pt x="45632" y="26247"/>
                    </a:moveTo>
                    <a:lnTo>
                      <a:pt x="8279" y="26247"/>
                    </a:lnTo>
                    <a:cubicBezTo>
                      <a:pt x="8686" y="30084"/>
                      <a:pt x="10613" y="33599"/>
                      <a:pt x="13628" y="36008"/>
                    </a:cubicBezTo>
                    <a:cubicBezTo>
                      <a:pt x="16877" y="38561"/>
                      <a:pt x="20929" y="39873"/>
                      <a:pt x="25058" y="39712"/>
                    </a:cubicBezTo>
                    <a:cubicBezTo>
                      <a:pt x="30087" y="39905"/>
                      <a:pt x="34946" y="37873"/>
                      <a:pt x="38340" y="34157"/>
                    </a:cubicBezTo>
                    <a:lnTo>
                      <a:pt x="42911" y="39528"/>
                    </a:lnTo>
                    <a:cubicBezTo>
                      <a:pt x="40815" y="41989"/>
                      <a:pt x="38146" y="43896"/>
                      <a:pt x="35139" y="45083"/>
                    </a:cubicBezTo>
                    <a:cubicBezTo>
                      <a:pt x="31840" y="46402"/>
                      <a:pt x="28313" y="47055"/>
                      <a:pt x="24760" y="47003"/>
                    </a:cubicBezTo>
                    <a:cubicBezTo>
                      <a:pt x="20267" y="47085"/>
                      <a:pt x="15822" y="46057"/>
                      <a:pt x="11822" y="44008"/>
                    </a:cubicBezTo>
                    <a:cubicBezTo>
                      <a:pt x="8166" y="42108"/>
                      <a:pt x="5134" y="39195"/>
                      <a:pt x="3089" y="35619"/>
                    </a:cubicBezTo>
                    <a:cubicBezTo>
                      <a:pt x="999" y="31911"/>
                      <a:pt x="-66" y="27713"/>
                      <a:pt x="3" y="23457"/>
                    </a:cubicBezTo>
                    <a:cubicBezTo>
                      <a:pt x="-54" y="19243"/>
                      <a:pt x="977" y="15086"/>
                      <a:pt x="2998" y="11387"/>
                    </a:cubicBezTo>
                    <a:cubicBezTo>
                      <a:pt x="4924" y="7885"/>
                      <a:pt x="7780" y="4981"/>
                      <a:pt x="11250" y="2998"/>
                    </a:cubicBezTo>
                    <a:cubicBezTo>
                      <a:pt x="14874" y="975"/>
                      <a:pt x="18966" y="-57"/>
                      <a:pt x="23115" y="3"/>
                    </a:cubicBezTo>
                    <a:cubicBezTo>
                      <a:pt x="27235" y="-63"/>
                      <a:pt x="31299" y="971"/>
                      <a:pt x="34888" y="2998"/>
                    </a:cubicBezTo>
                    <a:cubicBezTo>
                      <a:pt x="38310" y="4983"/>
                      <a:pt x="41106" y="7890"/>
                      <a:pt x="42957" y="11387"/>
                    </a:cubicBezTo>
                    <a:cubicBezTo>
                      <a:pt x="44956" y="15190"/>
                      <a:pt x="45963" y="19436"/>
                      <a:pt x="45883" y="23731"/>
                    </a:cubicBezTo>
                    <a:cubicBezTo>
                      <a:pt x="45842" y="24574"/>
                      <a:pt x="45758" y="25412"/>
                      <a:pt x="45632" y="26246"/>
                    </a:cubicBezTo>
                    <a:close/>
                    <a:moveTo>
                      <a:pt x="13011" y="10702"/>
                    </a:moveTo>
                    <a:cubicBezTo>
                      <a:pt x="10286" y="13177"/>
                      <a:pt x="8595" y="16590"/>
                      <a:pt x="8279" y="20257"/>
                    </a:cubicBezTo>
                    <a:lnTo>
                      <a:pt x="37814" y="20257"/>
                    </a:lnTo>
                    <a:cubicBezTo>
                      <a:pt x="37472" y="16603"/>
                      <a:pt x="35786" y="13206"/>
                      <a:pt x="33082" y="10725"/>
                    </a:cubicBezTo>
                    <a:cubicBezTo>
                      <a:pt x="27284" y="5836"/>
                      <a:pt x="18808" y="5836"/>
                      <a:pt x="13011" y="10725"/>
                    </a:cubicBezTo>
                    <a:close/>
                  </a:path>
                </a:pathLst>
              </a:custGeom>
              <a:solidFill>
                <a:srgbClr val="8282A8"/>
              </a:solidFill>
              <a:ln w="2286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b="1">
                  <a:latin typeface="+mj-lt"/>
                </a:endParaRPr>
              </a:p>
            </p:txBody>
          </p:sp>
          <p:sp>
            <p:nvSpPr>
              <p:cNvPr id="53" name="Freeform: Shape 52">
                <a:extLst>
                  <a:ext uri="{FF2B5EF4-FFF2-40B4-BE49-F238E27FC236}">
                    <a16:creationId xmlns:a16="http://schemas.microsoft.com/office/drawing/2014/main" id="{21E12000-D49E-44A7-959A-2A5AD388EDA9}"/>
                  </a:ext>
                </a:extLst>
              </p:cNvPr>
              <p:cNvSpPr/>
              <p:nvPr/>
            </p:nvSpPr>
            <p:spPr>
              <a:xfrm>
                <a:off x="6315135" y="4679739"/>
                <a:ext cx="32552" cy="56676"/>
              </a:xfrm>
              <a:custGeom>
                <a:avLst/>
                <a:gdLst>
                  <a:gd name="connsiteX0" fmla="*/ 32553 w 32552"/>
                  <a:gd name="connsiteY0" fmla="*/ 53424 h 56676"/>
                  <a:gd name="connsiteX1" fmla="*/ 27981 w 32552"/>
                  <a:gd name="connsiteY1" fmla="*/ 55824 h 56676"/>
                  <a:gd name="connsiteX2" fmla="*/ 22426 w 32552"/>
                  <a:gd name="connsiteY2" fmla="*/ 56647 h 56676"/>
                  <a:gd name="connsiteX3" fmla="*/ 11636 w 32552"/>
                  <a:gd name="connsiteY3" fmla="*/ 52922 h 56676"/>
                  <a:gd name="connsiteX4" fmla="*/ 7818 w 32552"/>
                  <a:gd name="connsiteY4" fmla="*/ 42223 h 56676"/>
                  <a:gd name="connsiteX5" fmla="*/ 7818 w 32552"/>
                  <a:gd name="connsiteY5" fmla="*/ 16939 h 56676"/>
                  <a:gd name="connsiteX6" fmla="*/ 0 w 32552"/>
                  <a:gd name="connsiteY6" fmla="*/ 16939 h 56676"/>
                  <a:gd name="connsiteX7" fmla="*/ 0 w 32552"/>
                  <a:gd name="connsiteY7" fmla="*/ 10081 h 56676"/>
                  <a:gd name="connsiteX8" fmla="*/ 7818 w 32552"/>
                  <a:gd name="connsiteY8" fmla="*/ 10081 h 56676"/>
                  <a:gd name="connsiteX9" fmla="*/ 7818 w 32552"/>
                  <a:gd name="connsiteY9" fmla="*/ 0 h 56676"/>
                  <a:gd name="connsiteX10" fmla="*/ 16322 w 32552"/>
                  <a:gd name="connsiteY10" fmla="*/ 0 h 56676"/>
                  <a:gd name="connsiteX11" fmla="*/ 16322 w 32552"/>
                  <a:gd name="connsiteY11" fmla="*/ 10081 h 56676"/>
                  <a:gd name="connsiteX12" fmla="*/ 29535 w 32552"/>
                  <a:gd name="connsiteY12" fmla="*/ 10081 h 56676"/>
                  <a:gd name="connsiteX13" fmla="*/ 29535 w 32552"/>
                  <a:gd name="connsiteY13" fmla="*/ 16939 h 56676"/>
                  <a:gd name="connsiteX14" fmla="*/ 16322 w 32552"/>
                  <a:gd name="connsiteY14" fmla="*/ 16939 h 56676"/>
                  <a:gd name="connsiteX15" fmla="*/ 16322 w 32552"/>
                  <a:gd name="connsiteY15" fmla="*/ 41879 h 56676"/>
                  <a:gd name="connsiteX16" fmla="*/ 18196 w 32552"/>
                  <a:gd name="connsiteY16" fmla="*/ 47617 h 56676"/>
                  <a:gd name="connsiteX17" fmla="*/ 23523 w 32552"/>
                  <a:gd name="connsiteY17" fmla="*/ 49606 h 56676"/>
                  <a:gd name="connsiteX18" fmla="*/ 30038 w 32552"/>
                  <a:gd name="connsiteY18" fmla="*/ 47435 h 5667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</a:cxnLst>
                <a:rect l="l" t="t" r="r" b="b"/>
                <a:pathLst>
                  <a:path w="32552" h="56676">
                    <a:moveTo>
                      <a:pt x="32553" y="53424"/>
                    </a:moveTo>
                    <a:cubicBezTo>
                      <a:pt x="31216" y="54538"/>
                      <a:pt x="29657" y="55357"/>
                      <a:pt x="27981" y="55824"/>
                    </a:cubicBezTo>
                    <a:cubicBezTo>
                      <a:pt x="26180" y="56372"/>
                      <a:pt x="24308" y="56650"/>
                      <a:pt x="22426" y="56647"/>
                    </a:cubicBezTo>
                    <a:cubicBezTo>
                      <a:pt x="18476" y="56897"/>
                      <a:pt x="14590" y="55555"/>
                      <a:pt x="11636" y="52922"/>
                    </a:cubicBezTo>
                    <a:cubicBezTo>
                      <a:pt x="8944" y="50033"/>
                      <a:pt x="7563" y="46163"/>
                      <a:pt x="7818" y="42223"/>
                    </a:cubicBezTo>
                    <a:lnTo>
                      <a:pt x="7818" y="16939"/>
                    </a:lnTo>
                    <a:lnTo>
                      <a:pt x="0" y="16939"/>
                    </a:lnTo>
                    <a:lnTo>
                      <a:pt x="0" y="10081"/>
                    </a:lnTo>
                    <a:lnTo>
                      <a:pt x="7818" y="10081"/>
                    </a:lnTo>
                    <a:lnTo>
                      <a:pt x="7818" y="0"/>
                    </a:lnTo>
                    <a:lnTo>
                      <a:pt x="16322" y="0"/>
                    </a:lnTo>
                    <a:lnTo>
                      <a:pt x="16322" y="10081"/>
                    </a:lnTo>
                    <a:lnTo>
                      <a:pt x="29535" y="10081"/>
                    </a:lnTo>
                    <a:lnTo>
                      <a:pt x="29535" y="16939"/>
                    </a:lnTo>
                    <a:lnTo>
                      <a:pt x="16322" y="16939"/>
                    </a:lnTo>
                    <a:lnTo>
                      <a:pt x="16322" y="41879"/>
                    </a:lnTo>
                    <a:cubicBezTo>
                      <a:pt x="16176" y="43963"/>
                      <a:pt x="16849" y="46022"/>
                      <a:pt x="18196" y="47617"/>
                    </a:cubicBezTo>
                    <a:cubicBezTo>
                      <a:pt x="19601" y="49020"/>
                      <a:pt x="21543" y="49745"/>
                      <a:pt x="23523" y="49606"/>
                    </a:cubicBezTo>
                    <a:cubicBezTo>
                      <a:pt x="25884" y="49681"/>
                      <a:pt x="28194" y="48911"/>
                      <a:pt x="30038" y="47435"/>
                    </a:cubicBezTo>
                    <a:close/>
                  </a:path>
                </a:pathLst>
              </a:custGeom>
              <a:solidFill>
                <a:srgbClr val="8282A8"/>
              </a:solidFill>
              <a:ln w="2286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b="1">
                  <a:latin typeface="+mj-lt"/>
                </a:endParaRPr>
              </a:p>
            </p:txBody>
          </p:sp>
          <p:sp>
            <p:nvSpPr>
              <p:cNvPr id="54" name="Freeform: Shape 53">
                <a:extLst>
                  <a:ext uri="{FF2B5EF4-FFF2-40B4-BE49-F238E27FC236}">
                    <a16:creationId xmlns:a16="http://schemas.microsoft.com/office/drawing/2014/main" id="{E51854C9-4BE5-4FF6-A960-7E900DDD2329}"/>
                  </a:ext>
                </a:extLst>
              </p:cNvPr>
              <p:cNvSpPr/>
              <p:nvPr/>
            </p:nvSpPr>
            <p:spPr>
              <a:xfrm>
                <a:off x="6357335" y="4689820"/>
                <a:ext cx="43342" cy="46688"/>
              </a:xfrm>
              <a:custGeom>
                <a:avLst/>
                <a:gdLst>
                  <a:gd name="connsiteX0" fmla="*/ 43343 w 43342"/>
                  <a:gd name="connsiteY0" fmla="*/ 0 h 46688"/>
                  <a:gd name="connsiteX1" fmla="*/ 43343 w 43342"/>
                  <a:gd name="connsiteY1" fmla="*/ 46040 h 46688"/>
                  <a:gd name="connsiteX2" fmla="*/ 35456 w 43342"/>
                  <a:gd name="connsiteY2" fmla="*/ 46040 h 46688"/>
                  <a:gd name="connsiteX3" fmla="*/ 35456 w 43342"/>
                  <a:gd name="connsiteY3" fmla="*/ 39182 h 46688"/>
                  <a:gd name="connsiteX4" fmla="*/ 28804 w 43342"/>
                  <a:gd name="connsiteY4" fmla="*/ 44691 h 46688"/>
                  <a:gd name="connsiteX5" fmla="*/ 19797 w 43342"/>
                  <a:gd name="connsiteY5" fmla="*/ 46657 h 46688"/>
                  <a:gd name="connsiteX6" fmla="*/ 5304 w 43342"/>
                  <a:gd name="connsiteY6" fmla="*/ 41582 h 46688"/>
                  <a:gd name="connsiteX7" fmla="*/ 0 w 43342"/>
                  <a:gd name="connsiteY7" fmla="*/ 26586 h 46688"/>
                  <a:gd name="connsiteX8" fmla="*/ 0 w 43342"/>
                  <a:gd name="connsiteY8" fmla="*/ 92 h 46688"/>
                  <a:gd name="connsiteX9" fmla="*/ 8413 w 43342"/>
                  <a:gd name="connsiteY9" fmla="*/ 92 h 46688"/>
                  <a:gd name="connsiteX10" fmla="*/ 8413 w 43342"/>
                  <a:gd name="connsiteY10" fmla="*/ 25626 h 46688"/>
                  <a:gd name="connsiteX11" fmla="*/ 11636 w 43342"/>
                  <a:gd name="connsiteY11" fmla="*/ 35753 h 46688"/>
                  <a:gd name="connsiteX12" fmla="*/ 20780 w 43342"/>
                  <a:gd name="connsiteY12" fmla="*/ 39182 h 46688"/>
                  <a:gd name="connsiteX13" fmla="*/ 31204 w 43342"/>
                  <a:gd name="connsiteY13" fmla="*/ 35181 h 46688"/>
                  <a:gd name="connsiteX14" fmla="*/ 35022 w 43342"/>
                  <a:gd name="connsiteY14" fmla="*/ 23889 h 46688"/>
                  <a:gd name="connsiteX15" fmla="*/ 35022 w 43342"/>
                  <a:gd name="connsiteY15" fmla="*/ 92 h 4668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</a:cxnLst>
                <a:rect l="l" t="t" r="r" b="b"/>
                <a:pathLst>
                  <a:path w="43342" h="46688">
                    <a:moveTo>
                      <a:pt x="43343" y="0"/>
                    </a:moveTo>
                    <a:lnTo>
                      <a:pt x="43343" y="46040"/>
                    </a:lnTo>
                    <a:lnTo>
                      <a:pt x="35456" y="46040"/>
                    </a:lnTo>
                    <a:lnTo>
                      <a:pt x="35456" y="39182"/>
                    </a:lnTo>
                    <a:cubicBezTo>
                      <a:pt x="33754" y="41564"/>
                      <a:pt x="31462" y="43463"/>
                      <a:pt x="28804" y="44691"/>
                    </a:cubicBezTo>
                    <a:cubicBezTo>
                      <a:pt x="25986" y="46010"/>
                      <a:pt x="22908" y="46682"/>
                      <a:pt x="19797" y="46657"/>
                    </a:cubicBezTo>
                    <a:cubicBezTo>
                      <a:pt x="14484" y="46953"/>
                      <a:pt x="9271" y="45128"/>
                      <a:pt x="5304" y="41582"/>
                    </a:cubicBezTo>
                    <a:cubicBezTo>
                      <a:pt x="1753" y="38199"/>
                      <a:pt x="-15" y="33200"/>
                      <a:pt x="0" y="26586"/>
                    </a:cubicBezTo>
                    <a:lnTo>
                      <a:pt x="0" y="92"/>
                    </a:lnTo>
                    <a:lnTo>
                      <a:pt x="8413" y="92"/>
                    </a:lnTo>
                    <a:lnTo>
                      <a:pt x="8413" y="25626"/>
                    </a:lnTo>
                    <a:cubicBezTo>
                      <a:pt x="8145" y="29290"/>
                      <a:pt x="9299" y="32917"/>
                      <a:pt x="11636" y="35753"/>
                    </a:cubicBezTo>
                    <a:cubicBezTo>
                      <a:pt x="14055" y="38148"/>
                      <a:pt x="17383" y="39396"/>
                      <a:pt x="20780" y="39182"/>
                    </a:cubicBezTo>
                    <a:cubicBezTo>
                      <a:pt x="24665" y="39387"/>
                      <a:pt x="28454" y="37933"/>
                      <a:pt x="31204" y="35181"/>
                    </a:cubicBezTo>
                    <a:cubicBezTo>
                      <a:pt x="33920" y="32070"/>
                      <a:pt x="35293" y="28010"/>
                      <a:pt x="35022" y="23889"/>
                    </a:cubicBezTo>
                    <a:lnTo>
                      <a:pt x="35022" y="92"/>
                    </a:lnTo>
                    <a:close/>
                  </a:path>
                </a:pathLst>
              </a:custGeom>
              <a:solidFill>
                <a:srgbClr val="8282A8"/>
              </a:solidFill>
              <a:ln w="2286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b="1">
                  <a:latin typeface="+mj-lt"/>
                </a:endParaRPr>
              </a:p>
            </p:txBody>
          </p:sp>
          <p:sp>
            <p:nvSpPr>
              <p:cNvPr id="55" name="Freeform: Shape 54">
                <a:extLst>
                  <a:ext uri="{FF2B5EF4-FFF2-40B4-BE49-F238E27FC236}">
                    <a16:creationId xmlns:a16="http://schemas.microsoft.com/office/drawing/2014/main" id="{A325BB77-D25B-4E67-AA4B-A9D05CE6B46C}"/>
                  </a:ext>
                </a:extLst>
              </p:cNvPr>
              <p:cNvSpPr/>
              <p:nvPr/>
            </p:nvSpPr>
            <p:spPr>
              <a:xfrm>
                <a:off x="6416588" y="4689377"/>
                <a:ext cx="24757" cy="46436"/>
              </a:xfrm>
              <a:custGeom>
                <a:avLst/>
                <a:gdLst>
                  <a:gd name="connsiteX0" fmla="*/ 14402 w 24757"/>
                  <a:gd name="connsiteY0" fmla="*/ 2089 h 46436"/>
                  <a:gd name="connsiteX1" fmla="*/ 24758 w 24757"/>
                  <a:gd name="connsiteY1" fmla="*/ 8 h 46436"/>
                  <a:gd name="connsiteX2" fmla="*/ 24757 w 24757"/>
                  <a:gd name="connsiteY2" fmla="*/ 8100 h 46436"/>
                  <a:gd name="connsiteX3" fmla="*/ 22837 w 24757"/>
                  <a:gd name="connsiteY3" fmla="*/ 8100 h 46436"/>
                  <a:gd name="connsiteX4" fmla="*/ 12207 w 24757"/>
                  <a:gd name="connsiteY4" fmla="*/ 12147 h 46436"/>
                  <a:gd name="connsiteX5" fmla="*/ 8321 w 24757"/>
                  <a:gd name="connsiteY5" fmla="*/ 23577 h 46436"/>
                  <a:gd name="connsiteX6" fmla="*/ 8321 w 24757"/>
                  <a:gd name="connsiteY6" fmla="*/ 46437 h 46436"/>
                  <a:gd name="connsiteX7" fmla="*/ 0 w 24757"/>
                  <a:gd name="connsiteY7" fmla="*/ 46437 h 46436"/>
                  <a:gd name="connsiteX8" fmla="*/ 0 w 24757"/>
                  <a:gd name="connsiteY8" fmla="*/ 397 h 46436"/>
                  <a:gd name="connsiteX9" fmla="*/ 7978 w 24757"/>
                  <a:gd name="connsiteY9" fmla="*/ 397 h 46436"/>
                  <a:gd name="connsiteX10" fmla="*/ 7978 w 24757"/>
                  <a:gd name="connsiteY10" fmla="*/ 8123 h 46436"/>
                  <a:gd name="connsiteX11" fmla="*/ 14402 w 24757"/>
                  <a:gd name="connsiteY11" fmla="*/ 2089 h 4643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24757" h="46436">
                    <a:moveTo>
                      <a:pt x="14402" y="2089"/>
                    </a:moveTo>
                    <a:cubicBezTo>
                      <a:pt x="17653" y="625"/>
                      <a:pt x="21193" y="-87"/>
                      <a:pt x="24758" y="8"/>
                    </a:cubicBezTo>
                    <a:lnTo>
                      <a:pt x="24757" y="8100"/>
                    </a:lnTo>
                    <a:cubicBezTo>
                      <a:pt x="24118" y="8057"/>
                      <a:pt x="23476" y="8057"/>
                      <a:pt x="22837" y="8100"/>
                    </a:cubicBezTo>
                    <a:cubicBezTo>
                      <a:pt x="18880" y="7877"/>
                      <a:pt x="15014" y="9348"/>
                      <a:pt x="12207" y="12147"/>
                    </a:cubicBezTo>
                    <a:cubicBezTo>
                      <a:pt x="9469" y="15303"/>
                      <a:pt x="8074" y="19405"/>
                      <a:pt x="8321" y="23577"/>
                    </a:cubicBezTo>
                    <a:lnTo>
                      <a:pt x="8321" y="46437"/>
                    </a:lnTo>
                    <a:lnTo>
                      <a:pt x="0" y="46437"/>
                    </a:lnTo>
                    <a:lnTo>
                      <a:pt x="0" y="397"/>
                    </a:lnTo>
                    <a:lnTo>
                      <a:pt x="7978" y="397"/>
                    </a:lnTo>
                    <a:lnTo>
                      <a:pt x="7978" y="8123"/>
                    </a:lnTo>
                    <a:cubicBezTo>
                      <a:pt x="9436" y="5490"/>
                      <a:pt x="11683" y="3379"/>
                      <a:pt x="14402" y="2089"/>
                    </a:cubicBezTo>
                    <a:close/>
                  </a:path>
                </a:pathLst>
              </a:custGeom>
              <a:solidFill>
                <a:srgbClr val="8282A8"/>
              </a:solidFill>
              <a:ln w="2286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b="1">
                  <a:latin typeface="+mj-lt"/>
                </a:endParaRPr>
              </a:p>
            </p:txBody>
          </p:sp>
          <p:sp>
            <p:nvSpPr>
              <p:cNvPr id="56" name="Freeform: Shape 55">
                <a:extLst>
                  <a:ext uri="{FF2B5EF4-FFF2-40B4-BE49-F238E27FC236}">
                    <a16:creationId xmlns:a16="http://schemas.microsoft.com/office/drawing/2014/main" id="{7E1DCD8D-5C6E-4480-A4E8-783F4B7853A0}"/>
                  </a:ext>
                </a:extLst>
              </p:cNvPr>
              <p:cNvSpPr/>
              <p:nvPr/>
            </p:nvSpPr>
            <p:spPr>
              <a:xfrm>
                <a:off x="6472025" y="4689303"/>
                <a:ext cx="40026" cy="47062"/>
              </a:xfrm>
              <a:custGeom>
                <a:avLst/>
                <a:gdLst>
                  <a:gd name="connsiteX0" fmla="*/ 34951 w 40026"/>
                  <a:gd name="connsiteY0" fmla="*/ 4769 h 47062"/>
                  <a:gd name="connsiteX1" fmla="*/ 40026 w 40026"/>
                  <a:gd name="connsiteY1" fmla="*/ 18760 h 47062"/>
                  <a:gd name="connsiteX2" fmla="*/ 40026 w 40026"/>
                  <a:gd name="connsiteY2" fmla="*/ 46557 h 47062"/>
                  <a:gd name="connsiteX3" fmla="*/ 32117 w 40026"/>
                  <a:gd name="connsiteY3" fmla="*/ 46557 h 47062"/>
                  <a:gd name="connsiteX4" fmla="*/ 32117 w 40026"/>
                  <a:gd name="connsiteY4" fmla="*/ 40431 h 47062"/>
                  <a:gd name="connsiteX5" fmla="*/ 26173 w 40026"/>
                  <a:gd name="connsiteY5" fmla="*/ 45345 h 47062"/>
                  <a:gd name="connsiteX6" fmla="*/ 17029 w 40026"/>
                  <a:gd name="connsiteY6" fmla="*/ 47037 h 47062"/>
                  <a:gd name="connsiteX7" fmla="*/ 4639 w 40026"/>
                  <a:gd name="connsiteY7" fmla="*/ 43311 h 47062"/>
                  <a:gd name="connsiteX8" fmla="*/ 2965 w 40026"/>
                  <a:gd name="connsiteY8" fmla="*/ 25220 h 47062"/>
                  <a:gd name="connsiteX9" fmla="*/ 4433 w 40026"/>
                  <a:gd name="connsiteY9" fmla="*/ 23720 h 47062"/>
                  <a:gd name="connsiteX10" fmla="*/ 18492 w 40026"/>
                  <a:gd name="connsiteY10" fmla="*/ 20017 h 47062"/>
                  <a:gd name="connsiteX11" fmla="*/ 31705 w 40026"/>
                  <a:gd name="connsiteY11" fmla="*/ 20017 h 47062"/>
                  <a:gd name="connsiteX12" fmla="*/ 31705 w 40026"/>
                  <a:gd name="connsiteY12" fmla="*/ 18371 h 47062"/>
                  <a:gd name="connsiteX13" fmla="*/ 28573 w 40026"/>
                  <a:gd name="connsiteY13" fmla="*/ 10118 h 47062"/>
                  <a:gd name="connsiteX14" fmla="*/ 19429 w 40026"/>
                  <a:gd name="connsiteY14" fmla="*/ 7261 h 47062"/>
                  <a:gd name="connsiteX15" fmla="*/ 11451 w 40026"/>
                  <a:gd name="connsiteY15" fmla="*/ 8610 h 47062"/>
                  <a:gd name="connsiteX16" fmla="*/ 4844 w 40026"/>
                  <a:gd name="connsiteY16" fmla="*/ 12199 h 47062"/>
                  <a:gd name="connsiteX17" fmla="*/ 1370 w 40026"/>
                  <a:gd name="connsiteY17" fmla="*/ 5958 h 47062"/>
                  <a:gd name="connsiteX18" fmla="*/ 9874 w 40026"/>
                  <a:gd name="connsiteY18" fmla="*/ 1569 h 47062"/>
                  <a:gd name="connsiteX19" fmla="*/ 20389 w 40026"/>
                  <a:gd name="connsiteY19" fmla="*/ 37 h 47062"/>
                  <a:gd name="connsiteX20" fmla="*/ 34951 w 40026"/>
                  <a:gd name="connsiteY20" fmla="*/ 4770 h 47062"/>
                  <a:gd name="connsiteX21" fmla="*/ 26653 w 40026"/>
                  <a:gd name="connsiteY21" fmla="*/ 38533 h 47062"/>
                  <a:gd name="connsiteX22" fmla="*/ 31682 w 40026"/>
                  <a:gd name="connsiteY22" fmla="*/ 32498 h 47062"/>
                  <a:gd name="connsiteX23" fmla="*/ 31682 w 40026"/>
                  <a:gd name="connsiteY23" fmla="*/ 26052 h 47062"/>
                  <a:gd name="connsiteX24" fmla="*/ 18835 w 40026"/>
                  <a:gd name="connsiteY24" fmla="*/ 26052 h 47062"/>
                  <a:gd name="connsiteX25" fmla="*/ 8228 w 40026"/>
                  <a:gd name="connsiteY25" fmla="*/ 33184 h 47062"/>
                  <a:gd name="connsiteX26" fmla="*/ 10925 w 40026"/>
                  <a:gd name="connsiteY26" fmla="*/ 38648 h 47062"/>
                  <a:gd name="connsiteX27" fmla="*/ 18401 w 40026"/>
                  <a:gd name="connsiteY27" fmla="*/ 40659 h 47062"/>
                  <a:gd name="connsiteX28" fmla="*/ 26653 w 40026"/>
                  <a:gd name="connsiteY28" fmla="*/ 38533 h 470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</a:cxnLst>
                <a:rect l="l" t="t" r="r" b="b"/>
                <a:pathLst>
                  <a:path w="40026" h="47062">
                    <a:moveTo>
                      <a:pt x="34951" y="4769"/>
                    </a:moveTo>
                    <a:cubicBezTo>
                      <a:pt x="38334" y="7893"/>
                      <a:pt x="40026" y="12557"/>
                      <a:pt x="40026" y="18760"/>
                    </a:cubicBezTo>
                    <a:lnTo>
                      <a:pt x="40026" y="46557"/>
                    </a:lnTo>
                    <a:lnTo>
                      <a:pt x="32117" y="46557"/>
                    </a:lnTo>
                    <a:lnTo>
                      <a:pt x="32117" y="40431"/>
                    </a:lnTo>
                    <a:cubicBezTo>
                      <a:pt x="30669" y="42625"/>
                      <a:pt x="28600" y="44336"/>
                      <a:pt x="26173" y="45345"/>
                    </a:cubicBezTo>
                    <a:cubicBezTo>
                      <a:pt x="23273" y="46530"/>
                      <a:pt x="20161" y="47106"/>
                      <a:pt x="17029" y="47037"/>
                    </a:cubicBezTo>
                    <a:cubicBezTo>
                      <a:pt x="12592" y="47266"/>
                      <a:pt x="8213" y="45949"/>
                      <a:pt x="4639" y="43311"/>
                    </a:cubicBezTo>
                    <a:cubicBezTo>
                      <a:pt x="-819" y="38778"/>
                      <a:pt x="-1569" y="30678"/>
                      <a:pt x="2965" y="25220"/>
                    </a:cubicBezTo>
                    <a:cubicBezTo>
                      <a:pt x="3412" y="24680"/>
                      <a:pt x="3904" y="24179"/>
                      <a:pt x="4433" y="23720"/>
                    </a:cubicBezTo>
                    <a:cubicBezTo>
                      <a:pt x="7374" y="21251"/>
                      <a:pt x="12061" y="20017"/>
                      <a:pt x="18492" y="20017"/>
                    </a:cubicBezTo>
                    <a:lnTo>
                      <a:pt x="31705" y="20017"/>
                    </a:lnTo>
                    <a:lnTo>
                      <a:pt x="31705" y="18371"/>
                    </a:lnTo>
                    <a:cubicBezTo>
                      <a:pt x="31900" y="15297"/>
                      <a:pt x="30759" y="12289"/>
                      <a:pt x="28573" y="10118"/>
                    </a:cubicBezTo>
                    <a:cubicBezTo>
                      <a:pt x="25994" y="8047"/>
                      <a:pt x="22728" y="7027"/>
                      <a:pt x="19429" y="7261"/>
                    </a:cubicBezTo>
                    <a:cubicBezTo>
                      <a:pt x="16712" y="7253"/>
                      <a:pt x="14014" y="7709"/>
                      <a:pt x="11451" y="8610"/>
                    </a:cubicBezTo>
                    <a:cubicBezTo>
                      <a:pt x="9047" y="9390"/>
                      <a:pt x="6808" y="10607"/>
                      <a:pt x="4844" y="12199"/>
                    </a:cubicBezTo>
                    <a:lnTo>
                      <a:pt x="1370" y="5958"/>
                    </a:lnTo>
                    <a:cubicBezTo>
                      <a:pt x="3895" y="3960"/>
                      <a:pt x="6783" y="2470"/>
                      <a:pt x="9874" y="1569"/>
                    </a:cubicBezTo>
                    <a:cubicBezTo>
                      <a:pt x="13281" y="530"/>
                      <a:pt x="16827" y="13"/>
                      <a:pt x="20389" y="37"/>
                    </a:cubicBezTo>
                    <a:cubicBezTo>
                      <a:pt x="25666" y="-278"/>
                      <a:pt x="30867" y="1413"/>
                      <a:pt x="34951" y="4770"/>
                    </a:cubicBezTo>
                    <a:close/>
                    <a:moveTo>
                      <a:pt x="26653" y="38533"/>
                    </a:moveTo>
                    <a:cubicBezTo>
                      <a:pt x="28947" y="37130"/>
                      <a:pt x="30715" y="35008"/>
                      <a:pt x="31682" y="32498"/>
                    </a:cubicBezTo>
                    <a:lnTo>
                      <a:pt x="31682" y="26052"/>
                    </a:lnTo>
                    <a:lnTo>
                      <a:pt x="18835" y="26052"/>
                    </a:lnTo>
                    <a:cubicBezTo>
                      <a:pt x="11748" y="26052"/>
                      <a:pt x="8228" y="28338"/>
                      <a:pt x="8228" y="33184"/>
                    </a:cubicBezTo>
                    <a:cubicBezTo>
                      <a:pt x="8147" y="35344"/>
                      <a:pt x="9161" y="37399"/>
                      <a:pt x="10925" y="38648"/>
                    </a:cubicBezTo>
                    <a:cubicBezTo>
                      <a:pt x="13132" y="40114"/>
                      <a:pt x="15756" y="40821"/>
                      <a:pt x="18401" y="40659"/>
                    </a:cubicBezTo>
                    <a:cubicBezTo>
                      <a:pt x="21295" y="40732"/>
                      <a:pt x="24154" y="39995"/>
                      <a:pt x="26653" y="38533"/>
                    </a:cubicBezTo>
                    <a:close/>
                  </a:path>
                </a:pathLst>
              </a:custGeom>
              <a:solidFill>
                <a:srgbClr val="8282A8"/>
              </a:solidFill>
              <a:ln w="2286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b="1">
                  <a:latin typeface="+mj-lt"/>
                </a:endParaRPr>
              </a:p>
            </p:txBody>
          </p:sp>
          <p:sp>
            <p:nvSpPr>
              <p:cNvPr id="57" name="Freeform: Shape 56">
                <a:extLst>
                  <a:ext uri="{FF2B5EF4-FFF2-40B4-BE49-F238E27FC236}">
                    <a16:creationId xmlns:a16="http://schemas.microsoft.com/office/drawing/2014/main" id="{4B4686C5-74CF-4488-886B-CBFFBE1D2B1D}"/>
                  </a:ext>
                </a:extLst>
              </p:cNvPr>
              <p:cNvSpPr/>
              <p:nvPr/>
            </p:nvSpPr>
            <p:spPr>
              <a:xfrm>
                <a:off x="6523504" y="4671418"/>
                <a:ext cx="47709" cy="64971"/>
              </a:xfrm>
              <a:custGeom>
                <a:avLst/>
                <a:gdLst>
                  <a:gd name="connsiteX0" fmla="*/ 47709 w 47709"/>
                  <a:gd name="connsiteY0" fmla="*/ 0 h 64971"/>
                  <a:gd name="connsiteX1" fmla="*/ 47709 w 47709"/>
                  <a:gd name="connsiteY1" fmla="*/ 64442 h 64971"/>
                  <a:gd name="connsiteX2" fmla="*/ 39708 w 47709"/>
                  <a:gd name="connsiteY2" fmla="*/ 64442 h 64971"/>
                  <a:gd name="connsiteX3" fmla="*/ 39708 w 47709"/>
                  <a:gd name="connsiteY3" fmla="*/ 57150 h 64971"/>
                  <a:gd name="connsiteX4" fmla="*/ 32667 w 47709"/>
                  <a:gd name="connsiteY4" fmla="*/ 62979 h 64971"/>
                  <a:gd name="connsiteX5" fmla="*/ 23295 w 47709"/>
                  <a:gd name="connsiteY5" fmla="*/ 64969 h 64971"/>
                  <a:gd name="connsiteX6" fmla="*/ 11293 w 47709"/>
                  <a:gd name="connsiteY6" fmla="*/ 62019 h 64971"/>
                  <a:gd name="connsiteX7" fmla="*/ 2995 w 47709"/>
                  <a:gd name="connsiteY7" fmla="*/ 53722 h 64971"/>
                  <a:gd name="connsiteX8" fmla="*/ 2995 w 47709"/>
                  <a:gd name="connsiteY8" fmla="*/ 29170 h 64971"/>
                  <a:gd name="connsiteX9" fmla="*/ 11293 w 47709"/>
                  <a:gd name="connsiteY9" fmla="*/ 20917 h 64971"/>
                  <a:gd name="connsiteX10" fmla="*/ 23295 w 47709"/>
                  <a:gd name="connsiteY10" fmla="*/ 17968 h 64971"/>
                  <a:gd name="connsiteX11" fmla="*/ 32439 w 47709"/>
                  <a:gd name="connsiteY11" fmla="*/ 19843 h 64971"/>
                  <a:gd name="connsiteX12" fmla="*/ 39297 w 47709"/>
                  <a:gd name="connsiteY12" fmla="*/ 25352 h 64971"/>
                  <a:gd name="connsiteX13" fmla="*/ 39297 w 47709"/>
                  <a:gd name="connsiteY13" fmla="*/ 0 h 64971"/>
                  <a:gd name="connsiteX14" fmla="*/ 31890 w 47709"/>
                  <a:gd name="connsiteY14" fmla="*/ 55619 h 64971"/>
                  <a:gd name="connsiteX15" fmla="*/ 37445 w 47709"/>
                  <a:gd name="connsiteY15" fmla="*/ 49904 h 64971"/>
                  <a:gd name="connsiteX16" fmla="*/ 37445 w 47709"/>
                  <a:gd name="connsiteY16" fmla="*/ 32965 h 64971"/>
                  <a:gd name="connsiteX17" fmla="*/ 31890 w 47709"/>
                  <a:gd name="connsiteY17" fmla="*/ 27272 h 64971"/>
                  <a:gd name="connsiteX18" fmla="*/ 16025 w 47709"/>
                  <a:gd name="connsiteY18" fmla="*/ 27272 h 64971"/>
                  <a:gd name="connsiteX19" fmla="*/ 10470 w 47709"/>
                  <a:gd name="connsiteY19" fmla="*/ 32965 h 64971"/>
                  <a:gd name="connsiteX20" fmla="*/ 10470 w 47709"/>
                  <a:gd name="connsiteY20" fmla="*/ 49904 h 64971"/>
                  <a:gd name="connsiteX21" fmla="*/ 16025 w 47709"/>
                  <a:gd name="connsiteY21" fmla="*/ 55619 h 64971"/>
                  <a:gd name="connsiteX22" fmla="*/ 31890 w 47709"/>
                  <a:gd name="connsiteY22" fmla="*/ 55619 h 6497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</a:cxnLst>
                <a:rect l="l" t="t" r="r" b="b"/>
                <a:pathLst>
                  <a:path w="47709" h="64971">
                    <a:moveTo>
                      <a:pt x="47709" y="0"/>
                    </a:moveTo>
                    <a:lnTo>
                      <a:pt x="47709" y="64442"/>
                    </a:lnTo>
                    <a:lnTo>
                      <a:pt x="39708" y="64442"/>
                    </a:lnTo>
                    <a:lnTo>
                      <a:pt x="39708" y="57150"/>
                    </a:lnTo>
                    <a:cubicBezTo>
                      <a:pt x="37897" y="59662"/>
                      <a:pt x="35473" y="61668"/>
                      <a:pt x="32667" y="62979"/>
                    </a:cubicBezTo>
                    <a:cubicBezTo>
                      <a:pt x="29728" y="64327"/>
                      <a:pt x="26528" y="65006"/>
                      <a:pt x="23295" y="64969"/>
                    </a:cubicBezTo>
                    <a:cubicBezTo>
                      <a:pt x="19107" y="65035"/>
                      <a:pt x="14973" y="64019"/>
                      <a:pt x="11293" y="62019"/>
                    </a:cubicBezTo>
                    <a:cubicBezTo>
                      <a:pt x="7804" y="60086"/>
                      <a:pt x="4929" y="57210"/>
                      <a:pt x="2995" y="53722"/>
                    </a:cubicBezTo>
                    <a:cubicBezTo>
                      <a:pt x="-998" y="46025"/>
                      <a:pt x="-998" y="36867"/>
                      <a:pt x="2995" y="29170"/>
                    </a:cubicBezTo>
                    <a:cubicBezTo>
                      <a:pt x="4951" y="25710"/>
                      <a:pt x="7822" y="22854"/>
                      <a:pt x="11293" y="20917"/>
                    </a:cubicBezTo>
                    <a:cubicBezTo>
                      <a:pt x="14973" y="18918"/>
                      <a:pt x="19107" y="17902"/>
                      <a:pt x="23295" y="17968"/>
                    </a:cubicBezTo>
                    <a:cubicBezTo>
                      <a:pt x="26442" y="17929"/>
                      <a:pt x="29561" y="18569"/>
                      <a:pt x="32439" y="19843"/>
                    </a:cubicBezTo>
                    <a:cubicBezTo>
                      <a:pt x="35151" y="21075"/>
                      <a:pt x="37509" y="22970"/>
                      <a:pt x="39297" y="25352"/>
                    </a:cubicBezTo>
                    <a:lnTo>
                      <a:pt x="39297" y="0"/>
                    </a:lnTo>
                    <a:close/>
                    <a:moveTo>
                      <a:pt x="31890" y="55619"/>
                    </a:moveTo>
                    <a:cubicBezTo>
                      <a:pt x="34248" y="54282"/>
                      <a:pt x="36176" y="52299"/>
                      <a:pt x="37445" y="49904"/>
                    </a:cubicBezTo>
                    <a:cubicBezTo>
                      <a:pt x="40098" y="44569"/>
                      <a:pt x="40098" y="38299"/>
                      <a:pt x="37445" y="32965"/>
                    </a:cubicBezTo>
                    <a:cubicBezTo>
                      <a:pt x="36188" y="30566"/>
                      <a:pt x="34257" y="28587"/>
                      <a:pt x="31890" y="27272"/>
                    </a:cubicBezTo>
                    <a:cubicBezTo>
                      <a:pt x="26942" y="24590"/>
                      <a:pt x="20973" y="24590"/>
                      <a:pt x="16025" y="27272"/>
                    </a:cubicBezTo>
                    <a:cubicBezTo>
                      <a:pt x="13678" y="28614"/>
                      <a:pt x="11754" y="30585"/>
                      <a:pt x="10470" y="32965"/>
                    </a:cubicBezTo>
                    <a:cubicBezTo>
                      <a:pt x="7759" y="38285"/>
                      <a:pt x="7759" y="44583"/>
                      <a:pt x="10470" y="49904"/>
                    </a:cubicBezTo>
                    <a:cubicBezTo>
                      <a:pt x="11766" y="52279"/>
                      <a:pt x="13687" y="54256"/>
                      <a:pt x="16025" y="55619"/>
                    </a:cubicBezTo>
                    <a:cubicBezTo>
                      <a:pt x="20958" y="58362"/>
                      <a:pt x="26957" y="58362"/>
                      <a:pt x="31890" y="55619"/>
                    </a:cubicBezTo>
                    <a:close/>
                  </a:path>
                </a:pathLst>
              </a:custGeom>
              <a:solidFill>
                <a:srgbClr val="8282A8"/>
              </a:solidFill>
              <a:ln w="2286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b="1">
                  <a:latin typeface="+mj-lt"/>
                </a:endParaRPr>
              </a:p>
            </p:txBody>
          </p:sp>
          <p:sp>
            <p:nvSpPr>
              <p:cNvPr id="58" name="Freeform: Shape 57">
                <a:extLst>
                  <a:ext uri="{FF2B5EF4-FFF2-40B4-BE49-F238E27FC236}">
                    <a16:creationId xmlns:a16="http://schemas.microsoft.com/office/drawing/2014/main" id="{C748F452-C9E1-4437-AA03-31A7433C09F6}"/>
                  </a:ext>
                </a:extLst>
              </p:cNvPr>
              <p:cNvSpPr/>
              <p:nvPr/>
            </p:nvSpPr>
            <p:spPr>
              <a:xfrm>
                <a:off x="6585523" y="4670158"/>
                <a:ext cx="11295" cy="65748"/>
              </a:xfrm>
              <a:custGeom>
                <a:avLst/>
                <a:gdLst>
                  <a:gd name="connsiteX0" fmla="*/ 1624 w 11295"/>
                  <a:gd name="connsiteY0" fmla="*/ 9284 h 65748"/>
                  <a:gd name="connsiteX1" fmla="*/ 1 w 11295"/>
                  <a:gd name="connsiteY1" fmla="*/ 5466 h 65748"/>
                  <a:gd name="connsiteX2" fmla="*/ 1624 w 11295"/>
                  <a:gd name="connsiteY2" fmla="*/ 1603 h 65748"/>
                  <a:gd name="connsiteX3" fmla="*/ 5647 w 11295"/>
                  <a:gd name="connsiteY3" fmla="*/ 3 h 65748"/>
                  <a:gd name="connsiteX4" fmla="*/ 9693 w 11295"/>
                  <a:gd name="connsiteY4" fmla="*/ 1512 h 65748"/>
                  <a:gd name="connsiteX5" fmla="*/ 11293 w 11295"/>
                  <a:gd name="connsiteY5" fmla="*/ 5284 h 65748"/>
                  <a:gd name="connsiteX6" fmla="*/ 9693 w 11295"/>
                  <a:gd name="connsiteY6" fmla="*/ 9238 h 65748"/>
                  <a:gd name="connsiteX7" fmla="*/ 1624 w 11295"/>
                  <a:gd name="connsiteY7" fmla="*/ 9238 h 65748"/>
                  <a:gd name="connsiteX8" fmla="*/ 1487 w 11295"/>
                  <a:gd name="connsiteY8" fmla="*/ 19708 h 65748"/>
                  <a:gd name="connsiteX9" fmla="*/ 9830 w 11295"/>
                  <a:gd name="connsiteY9" fmla="*/ 19708 h 65748"/>
                  <a:gd name="connsiteX10" fmla="*/ 9830 w 11295"/>
                  <a:gd name="connsiteY10" fmla="*/ 65748 h 65748"/>
                  <a:gd name="connsiteX11" fmla="*/ 1487 w 11295"/>
                  <a:gd name="connsiteY11" fmla="*/ 65748 h 6574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11295" h="65748">
                    <a:moveTo>
                      <a:pt x="1624" y="9284"/>
                    </a:moveTo>
                    <a:cubicBezTo>
                      <a:pt x="566" y="8299"/>
                      <a:pt x="-24" y="6911"/>
                      <a:pt x="1" y="5466"/>
                    </a:cubicBezTo>
                    <a:cubicBezTo>
                      <a:pt x="-17" y="4009"/>
                      <a:pt x="571" y="2610"/>
                      <a:pt x="1624" y="1603"/>
                    </a:cubicBezTo>
                    <a:cubicBezTo>
                      <a:pt x="2684" y="534"/>
                      <a:pt x="4142" y="-46"/>
                      <a:pt x="5647" y="3"/>
                    </a:cubicBezTo>
                    <a:cubicBezTo>
                      <a:pt x="7142" y="-45"/>
                      <a:pt x="8595" y="497"/>
                      <a:pt x="9693" y="1512"/>
                    </a:cubicBezTo>
                    <a:cubicBezTo>
                      <a:pt x="10740" y="2483"/>
                      <a:pt x="11323" y="3856"/>
                      <a:pt x="11293" y="5284"/>
                    </a:cubicBezTo>
                    <a:cubicBezTo>
                      <a:pt x="11332" y="6767"/>
                      <a:pt x="10752" y="8199"/>
                      <a:pt x="9693" y="9238"/>
                    </a:cubicBezTo>
                    <a:cubicBezTo>
                      <a:pt x="7424" y="11367"/>
                      <a:pt x="3893" y="11367"/>
                      <a:pt x="1624" y="9238"/>
                    </a:cubicBezTo>
                    <a:close/>
                    <a:moveTo>
                      <a:pt x="1487" y="19708"/>
                    </a:moveTo>
                    <a:lnTo>
                      <a:pt x="9830" y="19708"/>
                    </a:lnTo>
                    <a:lnTo>
                      <a:pt x="9830" y="65748"/>
                    </a:lnTo>
                    <a:lnTo>
                      <a:pt x="1487" y="65748"/>
                    </a:lnTo>
                    <a:close/>
                  </a:path>
                </a:pathLst>
              </a:custGeom>
              <a:solidFill>
                <a:srgbClr val="8282A8"/>
              </a:solidFill>
              <a:ln w="2286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b="1">
                  <a:latin typeface="+mj-lt"/>
                </a:endParaRPr>
              </a:p>
            </p:txBody>
          </p:sp>
          <p:sp>
            <p:nvSpPr>
              <p:cNvPr id="59" name="Freeform: Shape 58">
                <a:extLst>
                  <a:ext uri="{FF2B5EF4-FFF2-40B4-BE49-F238E27FC236}">
                    <a16:creationId xmlns:a16="http://schemas.microsoft.com/office/drawing/2014/main" id="{F155C272-C024-43B7-B945-061F1D06284E}"/>
                  </a:ext>
                </a:extLst>
              </p:cNvPr>
              <p:cNvSpPr/>
              <p:nvPr/>
            </p:nvSpPr>
            <p:spPr>
              <a:xfrm>
                <a:off x="6611172" y="4689381"/>
                <a:ext cx="47755" cy="63327"/>
              </a:xfrm>
              <a:custGeom>
                <a:avLst/>
                <a:gdLst>
                  <a:gd name="connsiteX0" fmla="*/ 36462 w 47755"/>
                  <a:gd name="connsiteY0" fmla="*/ 2954 h 63327"/>
                  <a:gd name="connsiteX1" fmla="*/ 44760 w 47755"/>
                  <a:gd name="connsiteY1" fmla="*/ 11206 h 63327"/>
                  <a:gd name="connsiteX2" fmla="*/ 44760 w 47755"/>
                  <a:gd name="connsiteY2" fmla="*/ 35758 h 63327"/>
                  <a:gd name="connsiteX3" fmla="*/ 36462 w 47755"/>
                  <a:gd name="connsiteY3" fmla="*/ 44056 h 63327"/>
                  <a:gd name="connsiteX4" fmla="*/ 24483 w 47755"/>
                  <a:gd name="connsiteY4" fmla="*/ 47005 h 63327"/>
                  <a:gd name="connsiteX5" fmla="*/ 15339 w 47755"/>
                  <a:gd name="connsiteY5" fmla="*/ 45084 h 63327"/>
                  <a:gd name="connsiteX6" fmla="*/ 8344 w 47755"/>
                  <a:gd name="connsiteY6" fmla="*/ 39530 h 63327"/>
                  <a:gd name="connsiteX7" fmla="*/ 8344 w 47755"/>
                  <a:gd name="connsiteY7" fmla="*/ 63327 h 63327"/>
                  <a:gd name="connsiteX8" fmla="*/ 0 w 47755"/>
                  <a:gd name="connsiteY8" fmla="*/ 63327 h 63327"/>
                  <a:gd name="connsiteX9" fmla="*/ 0 w 47755"/>
                  <a:gd name="connsiteY9" fmla="*/ 439 h 63327"/>
                  <a:gd name="connsiteX10" fmla="*/ 8001 w 47755"/>
                  <a:gd name="connsiteY10" fmla="*/ 439 h 63327"/>
                  <a:gd name="connsiteX11" fmla="*/ 8001 w 47755"/>
                  <a:gd name="connsiteY11" fmla="*/ 7732 h 63327"/>
                  <a:gd name="connsiteX12" fmla="*/ 15042 w 47755"/>
                  <a:gd name="connsiteY12" fmla="*/ 1971 h 63327"/>
                  <a:gd name="connsiteX13" fmla="*/ 24414 w 47755"/>
                  <a:gd name="connsiteY13" fmla="*/ 5 h 63327"/>
                  <a:gd name="connsiteX14" fmla="*/ 36462 w 47755"/>
                  <a:gd name="connsiteY14" fmla="*/ 2954 h 63327"/>
                  <a:gd name="connsiteX15" fmla="*/ 31730 w 47755"/>
                  <a:gd name="connsiteY15" fmla="*/ 37656 h 63327"/>
                  <a:gd name="connsiteX16" fmla="*/ 37307 w 47755"/>
                  <a:gd name="connsiteY16" fmla="*/ 31941 h 63327"/>
                  <a:gd name="connsiteX17" fmla="*/ 37307 w 47755"/>
                  <a:gd name="connsiteY17" fmla="*/ 15001 h 63327"/>
                  <a:gd name="connsiteX18" fmla="*/ 31730 w 47755"/>
                  <a:gd name="connsiteY18" fmla="*/ 9309 h 63327"/>
                  <a:gd name="connsiteX19" fmla="*/ 23797 w 47755"/>
                  <a:gd name="connsiteY19" fmla="*/ 7298 h 63327"/>
                  <a:gd name="connsiteX20" fmla="*/ 15934 w 47755"/>
                  <a:gd name="connsiteY20" fmla="*/ 9355 h 63327"/>
                  <a:gd name="connsiteX21" fmla="*/ 10356 w 47755"/>
                  <a:gd name="connsiteY21" fmla="*/ 15047 h 63327"/>
                  <a:gd name="connsiteX22" fmla="*/ 8321 w 47755"/>
                  <a:gd name="connsiteY22" fmla="*/ 23460 h 63327"/>
                  <a:gd name="connsiteX23" fmla="*/ 10333 w 47755"/>
                  <a:gd name="connsiteY23" fmla="*/ 31941 h 63327"/>
                  <a:gd name="connsiteX24" fmla="*/ 15888 w 47755"/>
                  <a:gd name="connsiteY24" fmla="*/ 37656 h 63327"/>
                  <a:gd name="connsiteX25" fmla="*/ 31730 w 47755"/>
                  <a:gd name="connsiteY25" fmla="*/ 37656 h 6332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</a:cxnLst>
                <a:rect l="l" t="t" r="r" b="b"/>
                <a:pathLst>
                  <a:path w="47755" h="63327">
                    <a:moveTo>
                      <a:pt x="36462" y="2954"/>
                    </a:moveTo>
                    <a:cubicBezTo>
                      <a:pt x="39943" y="4877"/>
                      <a:pt x="42818" y="7735"/>
                      <a:pt x="44760" y="11206"/>
                    </a:cubicBezTo>
                    <a:cubicBezTo>
                      <a:pt x="48754" y="18903"/>
                      <a:pt x="48754" y="28061"/>
                      <a:pt x="44760" y="35758"/>
                    </a:cubicBezTo>
                    <a:cubicBezTo>
                      <a:pt x="42839" y="39256"/>
                      <a:pt x="39960" y="42134"/>
                      <a:pt x="36462" y="44056"/>
                    </a:cubicBezTo>
                    <a:cubicBezTo>
                      <a:pt x="32791" y="46059"/>
                      <a:pt x="28664" y="47075"/>
                      <a:pt x="24483" y="47005"/>
                    </a:cubicBezTo>
                    <a:cubicBezTo>
                      <a:pt x="21331" y="47052"/>
                      <a:pt x="18207" y="46395"/>
                      <a:pt x="15339" y="45084"/>
                    </a:cubicBezTo>
                    <a:cubicBezTo>
                      <a:pt x="12593" y="43825"/>
                      <a:pt x="10193" y="41919"/>
                      <a:pt x="8344" y="39530"/>
                    </a:cubicBezTo>
                    <a:lnTo>
                      <a:pt x="8344" y="63327"/>
                    </a:lnTo>
                    <a:lnTo>
                      <a:pt x="0" y="63327"/>
                    </a:lnTo>
                    <a:lnTo>
                      <a:pt x="0" y="439"/>
                    </a:lnTo>
                    <a:lnTo>
                      <a:pt x="8001" y="439"/>
                    </a:lnTo>
                    <a:lnTo>
                      <a:pt x="8001" y="7732"/>
                    </a:lnTo>
                    <a:cubicBezTo>
                      <a:pt x="9803" y="5228"/>
                      <a:pt x="12231" y="3242"/>
                      <a:pt x="15042" y="1971"/>
                    </a:cubicBezTo>
                    <a:cubicBezTo>
                      <a:pt x="17985" y="639"/>
                      <a:pt x="21184" y="-32"/>
                      <a:pt x="24414" y="5"/>
                    </a:cubicBezTo>
                    <a:cubicBezTo>
                      <a:pt x="28618" y="-77"/>
                      <a:pt x="32771" y="939"/>
                      <a:pt x="36462" y="2954"/>
                    </a:cubicBezTo>
                    <a:close/>
                    <a:moveTo>
                      <a:pt x="31730" y="37656"/>
                    </a:moveTo>
                    <a:cubicBezTo>
                      <a:pt x="34079" y="36300"/>
                      <a:pt x="36009" y="34323"/>
                      <a:pt x="37307" y="31941"/>
                    </a:cubicBezTo>
                    <a:cubicBezTo>
                      <a:pt x="40019" y="26620"/>
                      <a:pt x="40019" y="20322"/>
                      <a:pt x="37307" y="15001"/>
                    </a:cubicBezTo>
                    <a:cubicBezTo>
                      <a:pt x="36022" y="12617"/>
                      <a:pt x="34088" y="10643"/>
                      <a:pt x="31730" y="9309"/>
                    </a:cubicBezTo>
                    <a:cubicBezTo>
                      <a:pt x="29308" y="7954"/>
                      <a:pt x="26572" y="7260"/>
                      <a:pt x="23797" y="7298"/>
                    </a:cubicBezTo>
                    <a:cubicBezTo>
                      <a:pt x="21038" y="7259"/>
                      <a:pt x="18320" y="7970"/>
                      <a:pt x="15934" y="9355"/>
                    </a:cubicBezTo>
                    <a:cubicBezTo>
                      <a:pt x="13585" y="10702"/>
                      <a:pt x="11654" y="12672"/>
                      <a:pt x="10356" y="15047"/>
                    </a:cubicBezTo>
                    <a:cubicBezTo>
                      <a:pt x="8965" y="17630"/>
                      <a:pt x="8264" y="20527"/>
                      <a:pt x="8321" y="23460"/>
                    </a:cubicBezTo>
                    <a:cubicBezTo>
                      <a:pt x="8259" y="26412"/>
                      <a:pt x="8952" y="29331"/>
                      <a:pt x="10333" y="31941"/>
                    </a:cubicBezTo>
                    <a:cubicBezTo>
                      <a:pt x="11602" y="34336"/>
                      <a:pt x="13529" y="36319"/>
                      <a:pt x="15888" y="37656"/>
                    </a:cubicBezTo>
                    <a:cubicBezTo>
                      <a:pt x="20813" y="40399"/>
                      <a:pt x="26806" y="40399"/>
                      <a:pt x="31730" y="37656"/>
                    </a:cubicBezTo>
                    <a:close/>
                  </a:path>
                </a:pathLst>
              </a:custGeom>
              <a:solidFill>
                <a:srgbClr val="8282A8"/>
              </a:solidFill>
              <a:ln w="2286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b="1">
                  <a:latin typeface="+mj-lt"/>
                </a:endParaRPr>
              </a:p>
            </p:txBody>
          </p:sp>
          <p:sp>
            <p:nvSpPr>
              <p:cNvPr id="60" name="Freeform: Shape 59">
                <a:extLst>
                  <a:ext uri="{FF2B5EF4-FFF2-40B4-BE49-F238E27FC236}">
                    <a16:creationId xmlns:a16="http://schemas.microsoft.com/office/drawing/2014/main" id="{C0FA469C-7080-4E6B-B607-BB0F6A01BEE0}"/>
                  </a:ext>
                </a:extLst>
              </p:cNvPr>
              <p:cNvSpPr/>
              <p:nvPr/>
            </p:nvSpPr>
            <p:spPr>
              <a:xfrm>
                <a:off x="6669008" y="4670158"/>
                <a:ext cx="11295" cy="65748"/>
              </a:xfrm>
              <a:custGeom>
                <a:avLst/>
                <a:gdLst>
                  <a:gd name="connsiteX0" fmla="*/ 1601 w 11295"/>
                  <a:gd name="connsiteY0" fmla="*/ 9284 h 65748"/>
                  <a:gd name="connsiteX1" fmla="*/ 1 w 11295"/>
                  <a:gd name="connsiteY1" fmla="*/ 5466 h 65748"/>
                  <a:gd name="connsiteX2" fmla="*/ 1601 w 11295"/>
                  <a:gd name="connsiteY2" fmla="*/ 1603 h 65748"/>
                  <a:gd name="connsiteX3" fmla="*/ 5647 w 11295"/>
                  <a:gd name="connsiteY3" fmla="*/ 3 h 65748"/>
                  <a:gd name="connsiteX4" fmla="*/ 9693 w 11295"/>
                  <a:gd name="connsiteY4" fmla="*/ 1512 h 65748"/>
                  <a:gd name="connsiteX5" fmla="*/ 11293 w 11295"/>
                  <a:gd name="connsiteY5" fmla="*/ 5284 h 65748"/>
                  <a:gd name="connsiteX6" fmla="*/ 9693 w 11295"/>
                  <a:gd name="connsiteY6" fmla="*/ 9238 h 65748"/>
                  <a:gd name="connsiteX7" fmla="*/ 1601 w 11295"/>
                  <a:gd name="connsiteY7" fmla="*/ 9238 h 65748"/>
                  <a:gd name="connsiteX8" fmla="*/ 1601 w 11295"/>
                  <a:gd name="connsiteY8" fmla="*/ 19708 h 65748"/>
                  <a:gd name="connsiteX9" fmla="*/ 9922 w 11295"/>
                  <a:gd name="connsiteY9" fmla="*/ 19708 h 65748"/>
                  <a:gd name="connsiteX10" fmla="*/ 9922 w 11295"/>
                  <a:gd name="connsiteY10" fmla="*/ 65748 h 65748"/>
                  <a:gd name="connsiteX11" fmla="*/ 1578 w 11295"/>
                  <a:gd name="connsiteY11" fmla="*/ 65748 h 6574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11295" h="65748">
                    <a:moveTo>
                      <a:pt x="1601" y="9284"/>
                    </a:moveTo>
                    <a:cubicBezTo>
                      <a:pt x="558" y="8290"/>
                      <a:pt x="-21" y="6906"/>
                      <a:pt x="1" y="5466"/>
                    </a:cubicBezTo>
                    <a:cubicBezTo>
                      <a:pt x="-15" y="4014"/>
                      <a:pt x="563" y="2619"/>
                      <a:pt x="1601" y="1603"/>
                    </a:cubicBezTo>
                    <a:cubicBezTo>
                      <a:pt x="2671" y="535"/>
                      <a:pt x="4135" y="-44"/>
                      <a:pt x="5647" y="3"/>
                    </a:cubicBezTo>
                    <a:cubicBezTo>
                      <a:pt x="7142" y="-45"/>
                      <a:pt x="8595" y="497"/>
                      <a:pt x="9693" y="1512"/>
                    </a:cubicBezTo>
                    <a:cubicBezTo>
                      <a:pt x="10740" y="2483"/>
                      <a:pt x="11323" y="3856"/>
                      <a:pt x="11293" y="5284"/>
                    </a:cubicBezTo>
                    <a:cubicBezTo>
                      <a:pt x="11332" y="6767"/>
                      <a:pt x="10752" y="8199"/>
                      <a:pt x="9693" y="9238"/>
                    </a:cubicBezTo>
                    <a:cubicBezTo>
                      <a:pt x="7417" y="11370"/>
                      <a:pt x="3877" y="11370"/>
                      <a:pt x="1601" y="9238"/>
                    </a:cubicBezTo>
                    <a:close/>
                    <a:moveTo>
                      <a:pt x="1601" y="19708"/>
                    </a:moveTo>
                    <a:lnTo>
                      <a:pt x="9922" y="19708"/>
                    </a:lnTo>
                    <a:lnTo>
                      <a:pt x="9922" y="65748"/>
                    </a:lnTo>
                    <a:lnTo>
                      <a:pt x="1578" y="65748"/>
                    </a:lnTo>
                    <a:close/>
                  </a:path>
                </a:pathLst>
              </a:custGeom>
              <a:solidFill>
                <a:srgbClr val="8282A8"/>
              </a:solidFill>
              <a:ln w="2286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b="1">
                  <a:latin typeface="+mj-lt"/>
                </a:endParaRPr>
              </a:p>
            </p:txBody>
          </p:sp>
          <p:sp>
            <p:nvSpPr>
              <p:cNvPr id="61" name="Freeform: Shape 60">
                <a:extLst>
                  <a:ext uri="{FF2B5EF4-FFF2-40B4-BE49-F238E27FC236}">
                    <a16:creationId xmlns:a16="http://schemas.microsoft.com/office/drawing/2014/main" id="{F0CAB018-2576-4900-8ED2-9A3AA370A169}"/>
                  </a:ext>
                </a:extLst>
              </p:cNvPr>
              <p:cNvSpPr/>
              <p:nvPr/>
            </p:nvSpPr>
            <p:spPr>
              <a:xfrm>
                <a:off x="6688896" y="4689354"/>
                <a:ext cx="38811" cy="47044"/>
              </a:xfrm>
              <a:custGeom>
                <a:avLst/>
                <a:gdLst>
                  <a:gd name="connsiteX0" fmla="*/ 8184 w 38811"/>
                  <a:gd name="connsiteY0" fmla="*/ 45500 h 47044"/>
                  <a:gd name="connsiteX1" fmla="*/ 0 w 38811"/>
                  <a:gd name="connsiteY1" fmla="*/ 41637 h 47044"/>
                  <a:gd name="connsiteX2" fmla="*/ 3475 w 38811"/>
                  <a:gd name="connsiteY2" fmla="*/ 35053 h 47044"/>
                  <a:gd name="connsiteX3" fmla="*/ 10859 w 38811"/>
                  <a:gd name="connsiteY3" fmla="*/ 38527 h 47044"/>
                  <a:gd name="connsiteX4" fmla="*/ 19637 w 38811"/>
                  <a:gd name="connsiteY4" fmla="*/ 39831 h 47044"/>
                  <a:gd name="connsiteX5" fmla="*/ 30587 w 38811"/>
                  <a:gd name="connsiteY5" fmla="*/ 33567 h 47044"/>
                  <a:gd name="connsiteX6" fmla="*/ 29101 w 38811"/>
                  <a:gd name="connsiteY6" fmla="*/ 30275 h 47044"/>
                  <a:gd name="connsiteX7" fmla="*/ 25420 w 38811"/>
                  <a:gd name="connsiteY7" fmla="*/ 28492 h 47044"/>
                  <a:gd name="connsiteX8" fmla="*/ 19111 w 38811"/>
                  <a:gd name="connsiteY8" fmla="*/ 27235 h 47044"/>
                  <a:gd name="connsiteX9" fmla="*/ 9967 w 38811"/>
                  <a:gd name="connsiteY9" fmla="*/ 25223 h 47044"/>
                  <a:gd name="connsiteX10" fmla="*/ 3932 w 38811"/>
                  <a:gd name="connsiteY10" fmla="*/ 21406 h 47044"/>
                  <a:gd name="connsiteX11" fmla="*/ 1417 w 38811"/>
                  <a:gd name="connsiteY11" fmla="*/ 13839 h 47044"/>
                  <a:gd name="connsiteX12" fmla="*/ 6629 w 38811"/>
                  <a:gd name="connsiteY12" fmla="*/ 3827 h 47044"/>
                  <a:gd name="connsiteX13" fmla="*/ 20620 w 38811"/>
                  <a:gd name="connsiteY13" fmla="*/ 32 h 47044"/>
                  <a:gd name="connsiteX14" fmla="*/ 29764 w 38811"/>
                  <a:gd name="connsiteY14" fmla="*/ 1175 h 47044"/>
                  <a:gd name="connsiteX15" fmla="*/ 37308 w 38811"/>
                  <a:gd name="connsiteY15" fmla="*/ 4216 h 47044"/>
                  <a:gd name="connsiteX16" fmla="*/ 33741 w 38811"/>
                  <a:gd name="connsiteY16" fmla="*/ 10798 h 47044"/>
                  <a:gd name="connsiteX17" fmla="*/ 20460 w 38811"/>
                  <a:gd name="connsiteY17" fmla="*/ 7163 h 47044"/>
                  <a:gd name="connsiteX18" fmla="*/ 12390 w 38811"/>
                  <a:gd name="connsiteY18" fmla="*/ 8901 h 47044"/>
                  <a:gd name="connsiteX19" fmla="*/ 9601 w 38811"/>
                  <a:gd name="connsiteY19" fmla="*/ 13473 h 47044"/>
                  <a:gd name="connsiteX20" fmla="*/ 11156 w 38811"/>
                  <a:gd name="connsiteY20" fmla="*/ 17039 h 47044"/>
                  <a:gd name="connsiteX21" fmla="*/ 15019 w 38811"/>
                  <a:gd name="connsiteY21" fmla="*/ 18960 h 47044"/>
                  <a:gd name="connsiteX22" fmla="*/ 21511 w 38811"/>
                  <a:gd name="connsiteY22" fmla="*/ 20331 h 47044"/>
                  <a:gd name="connsiteX23" fmla="*/ 30495 w 38811"/>
                  <a:gd name="connsiteY23" fmla="*/ 22388 h 47044"/>
                  <a:gd name="connsiteX24" fmla="*/ 36348 w 38811"/>
                  <a:gd name="connsiteY24" fmla="*/ 26069 h 47044"/>
                  <a:gd name="connsiteX25" fmla="*/ 38794 w 38811"/>
                  <a:gd name="connsiteY25" fmla="*/ 33361 h 47044"/>
                  <a:gd name="connsiteX26" fmla="*/ 33444 w 38811"/>
                  <a:gd name="connsiteY26" fmla="*/ 43305 h 47044"/>
                  <a:gd name="connsiteX27" fmla="*/ 18906 w 38811"/>
                  <a:gd name="connsiteY27" fmla="*/ 47009 h 47044"/>
                  <a:gd name="connsiteX28" fmla="*/ 8184 w 38811"/>
                  <a:gd name="connsiteY28" fmla="*/ 45500 h 4704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</a:cxnLst>
                <a:rect l="l" t="t" r="r" b="b"/>
                <a:pathLst>
                  <a:path w="38811" h="47044">
                    <a:moveTo>
                      <a:pt x="8184" y="45500"/>
                    </a:moveTo>
                    <a:cubicBezTo>
                      <a:pt x="5232" y="44753"/>
                      <a:pt x="2452" y="43441"/>
                      <a:pt x="0" y="41637"/>
                    </a:cubicBezTo>
                    <a:lnTo>
                      <a:pt x="3475" y="35053"/>
                    </a:lnTo>
                    <a:cubicBezTo>
                      <a:pt x="5733" y="36601"/>
                      <a:pt x="8226" y="37774"/>
                      <a:pt x="10859" y="38527"/>
                    </a:cubicBezTo>
                    <a:cubicBezTo>
                      <a:pt x="13705" y="39388"/>
                      <a:pt x="16663" y="39827"/>
                      <a:pt x="19637" y="39831"/>
                    </a:cubicBezTo>
                    <a:cubicBezTo>
                      <a:pt x="26929" y="39831"/>
                      <a:pt x="30587" y="37728"/>
                      <a:pt x="30587" y="33567"/>
                    </a:cubicBezTo>
                    <a:cubicBezTo>
                      <a:pt x="30639" y="32297"/>
                      <a:pt x="30088" y="31076"/>
                      <a:pt x="29101" y="30275"/>
                    </a:cubicBezTo>
                    <a:cubicBezTo>
                      <a:pt x="28024" y="29411"/>
                      <a:pt x="26766" y="28801"/>
                      <a:pt x="25420" y="28492"/>
                    </a:cubicBezTo>
                    <a:cubicBezTo>
                      <a:pt x="23934" y="28103"/>
                      <a:pt x="21831" y="27692"/>
                      <a:pt x="19111" y="27235"/>
                    </a:cubicBezTo>
                    <a:cubicBezTo>
                      <a:pt x="16018" y="26789"/>
                      <a:pt x="12961" y="26117"/>
                      <a:pt x="9967" y="25223"/>
                    </a:cubicBezTo>
                    <a:cubicBezTo>
                      <a:pt x="7660" y="24492"/>
                      <a:pt x="5581" y="23177"/>
                      <a:pt x="3932" y="21406"/>
                    </a:cubicBezTo>
                    <a:cubicBezTo>
                      <a:pt x="2152" y="19301"/>
                      <a:pt x="1252" y="16591"/>
                      <a:pt x="1417" y="13839"/>
                    </a:cubicBezTo>
                    <a:cubicBezTo>
                      <a:pt x="1337" y="9832"/>
                      <a:pt x="3301" y="6059"/>
                      <a:pt x="6629" y="3827"/>
                    </a:cubicBezTo>
                    <a:cubicBezTo>
                      <a:pt x="10769" y="1101"/>
                      <a:pt x="15671" y="-228"/>
                      <a:pt x="20620" y="32"/>
                    </a:cubicBezTo>
                    <a:cubicBezTo>
                      <a:pt x="23702" y="47"/>
                      <a:pt x="26772" y="431"/>
                      <a:pt x="29764" y="1175"/>
                    </a:cubicBezTo>
                    <a:cubicBezTo>
                      <a:pt x="32430" y="1763"/>
                      <a:pt x="34979" y="2790"/>
                      <a:pt x="37308" y="4216"/>
                    </a:cubicBezTo>
                    <a:lnTo>
                      <a:pt x="33741" y="10798"/>
                    </a:lnTo>
                    <a:cubicBezTo>
                      <a:pt x="29766" y="8312"/>
                      <a:pt x="25147" y="7048"/>
                      <a:pt x="20460" y="7163"/>
                    </a:cubicBezTo>
                    <a:cubicBezTo>
                      <a:pt x="17661" y="6988"/>
                      <a:pt x="14868" y="7590"/>
                      <a:pt x="12390" y="8901"/>
                    </a:cubicBezTo>
                    <a:cubicBezTo>
                      <a:pt x="10692" y="9798"/>
                      <a:pt x="9622" y="11552"/>
                      <a:pt x="9601" y="13473"/>
                    </a:cubicBezTo>
                    <a:cubicBezTo>
                      <a:pt x="9542" y="14837"/>
                      <a:pt x="10116" y="16153"/>
                      <a:pt x="11156" y="17039"/>
                    </a:cubicBezTo>
                    <a:cubicBezTo>
                      <a:pt x="12289" y="17951"/>
                      <a:pt x="13607" y="18606"/>
                      <a:pt x="15019" y="18960"/>
                    </a:cubicBezTo>
                    <a:cubicBezTo>
                      <a:pt x="16574" y="19348"/>
                      <a:pt x="18722" y="19828"/>
                      <a:pt x="21511" y="20331"/>
                    </a:cubicBezTo>
                    <a:cubicBezTo>
                      <a:pt x="24549" y="20816"/>
                      <a:pt x="27550" y="21503"/>
                      <a:pt x="30495" y="22388"/>
                    </a:cubicBezTo>
                    <a:cubicBezTo>
                      <a:pt x="32737" y="23076"/>
                      <a:pt x="34757" y="24346"/>
                      <a:pt x="36348" y="26069"/>
                    </a:cubicBezTo>
                    <a:cubicBezTo>
                      <a:pt x="38073" y="28093"/>
                      <a:pt x="38950" y="30706"/>
                      <a:pt x="38794" y="33361"/>
                    </a:cubicBezTo>
                    <a:cubicBezTo>
                      <a:pt x="38887" y="37387"/>
                      <a:pt x="36854" y="41164"/>
                      <a:pt x="33444" y="43305"/>
                    </a:cubicBezTo>
                    <a:cubicBezTo>
                      <a:pt x="29088" y="45990"/>
                      <a:pt x="24016" y="47282"/>
                      <a:pt x="18906" y="47009"/>
                    </a:cubicBezTo>
                    <a:cubicBezTo>
                      <a:pt x="15278" y="47020"/>
                      <a:pt x="11668" y="46512"/>
                      <a:pt x="8184" y="45500"/>
                    </a:cubicBezTo>
                    <a:close/>
                  </a:path>
                </a:pathLst>
              </a:custGeom>
              <a:solidFill>
                <a:srgbClr val="8282A8"/>
              </a:solidFill>
              <a:ln w="2286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b="1">
                  <a:latin typeface="+mj-lt"/>
                </a:endParaRPr>
              </a:p>
            </p:txBody>
          </p:sp>
          <p:sp>
            <p:nvSpPr>
              <p:cNvPr id="62" name="Freeform: Shape 61">
                <a:extLst>
                  <a:ext uri="{FF2B5EF4-FFF2-40B4-BE49-F238E27FC236}">
                    <a16:creationId xmlns:a16="http://schemas.microsoft.com/office/drawing/2014/main" id="{C8B19D08-5CBA-4F91-A5AF-9AC0E1241C87}"/>
                  </a:ext>
                </a:extLst>
              </p:cNvPr>
              <p:cNvSpPr/>
              <p:nvPr/>
            </p:nvSpPr>
            <p:spPr>
              <a:xfrm>
                <a:off x="6733997" y="4689382"/>
                <a:ext cx="43070" cy="47008"/>
              </a:xfrm>
              <a:custGeom>
                <a:avLst/>
                <a:gdLst>
                  <a:gd name="connsiteX0" fmla="*/ 11752 w 43070"/>
                  <a:gd name="connsiteY0" fmla="*/ 43964 h 47008"/>
                  <a:gd name="connsiteX1" fmla="*/ 3111 w 43070"/>
                  <a:gd name="connsiteY1" fmla="*/ 35574 h 47008"/>
                  <a:gd name="connsiteX2" fmla="*/ 3111 w 43070"/>
                  <a:gd name="connsiteY2" fmla="*/ 11342 h 47008"/>
                  <a:gd name="connsiteX3" fmla="*/ 11752 w 43070"/>
                  <a:gd name="connsiteY3" fmla="*/ 2999 h 47008"/>
                  <a:gd name="connsiteX4" fmla="*/ 24325 w 43070"/>
                  <a:gd name="connsiteY4" fmla="*/ 4 h 47008"/>
                  <a:gd name="connsiteX5" fmla="*/ 35481 w 43070"/>
                  <a:gd name="connsiteY5" fmla="*/ 2519 h 47008"/>
                  <a:gd name="connsiteX6" fmla="*/ 43071 w 43070"/>
                  <a:gd name="connsiteY6" fmla="*/ 9834 h 47008"/>
                  <a:gd name="connsiteX7" fmla="*/ 36739 w 43070"/>
                  <a:gd name="connsiteY7" fmla="*/ 13902 h 47008"/>
                  <a:gd name="connsiteX8" fmla="*/ 31344 w 43070"/>
                  <a:gd name="connsiteY8" fmla="*/ 8965 h 47008"/>
                  <a:gd name="connsiteX9" fmla="*/ 24234 w 43070"/>
                  <a:gd name="connsiteY9" fmla="*/ 7296 h 47008"/>
                  <a:gd name="connsiteX10" fmla="*/ 16096 w 43070"/>
                  <a:gd name="connsiteY10" fmla="*/ 9307 h 47008"/>
                  <a:gd name="connsiteX11" fmla="*/ 10450 w 43070"/>
                  <a:gd name="connsiteY11" fmla="*/ 15000 h 47008"/>
                  <a:gd name="connsiteX12" fmla="*/ 8415 w 43070"/>
                  <a:gd name="connsiteY12" fmla="*/ 23458 h 47008"/>
                  <a:gd name="connsiteX13" fmla="*/ 10450 w 43070"/>
                  <a:gd name="connsiteY13" fmla="*/ 32030 h 47008"/>
                  <a:gd name="connsiteX14" fmla="*/ 16096 w 43070"/>
                  <a:gd name="connsiteY14" fmla="*/ 37699 h 47008"/>
                  <a:gd name="connsiteX15" fmla="*/ 24234 w 43070"/>
                  <a:gd name="connsiteY15" fmla="*/ 39711 h 47008"/>
                  <a:gd name="connsiteX16" fmla="*/ 31344 w 43070"/>
                  <a:gd name="connsiteY16" fmla="*/ 38065 h 47008"/>
                  <a:gd name="connsiteX17" fmla="*/ 36739 w 43070"/>
                  <a:gd name="connsiteY17" fmla="*/ 33105 h 47008"/>
                  <a:gd name="connsiteX18" fmla="*/ 43071 w 43070"/>
                  <a:gd name="connsiteY18" fmla="*/ 37106 h 47008"/>
                  <a:gd name="connsiteX19" fmla="*/ 35481 w 43070"/>
                  <a:gd name="connsiteY19" fmla="*/ 44444 h 47008"/>
                  <a:gd name="connsiteX20" fmla="*/ 24326 w 43070"/>
                  <a:gd name="connsiteY20" fmla="*/ 47004 h 47008"/>
                  <a:gd name="connsiteX21" fmla="*/ 11753 w 43070"/>
                  <a:gd name="connsiteY21" fmla="*/ 43964 h 4700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</a:cxnLst>
                <a:rect l="l" t="t" r="r" b="b"/>
                <a:pathLst>
                  <a:path w="43070" h="47008">
                    <a:moveTo>
                      <a:pt x="11752" y="43964"/>
                    </a:moveTo>
                    <a:cubicBezTo>
                      <a:pt x="8160" y="42008"/>
                      <a:pt x="5172" y="39107"/>
                      <a:pt x="3111" y="35574"/>
                    </a:cubicBezTo>
                    <a:cubicBezTo>
                      <a:pt x="-1037" y="28030"/>
                      <a:pt x="-1037" y="18887"/>
                      <a:pt x="3111" y="11342"/>
                    </a:cubicBezTo>
                    <a:cubicBezTo>
                      <a:pt x="5167" y="7817"/>
                      <a:pt x="8158" y="4930"/>
                      <a:pt x="11752" y="2999"/>
                    </a:cubicBezTo>
                    <a:cubicBezTo>
                      <a:pt x="15625" y="959"/>
                      <a:pt x="19949" y="-71"/>
                      <a:pt x="24325" y="4"/>
                    </a:cubicBezTo>
                    <a:cubicBezTo>
                      <a:pt x="28191" y="-61"/>
                      <a:pt x="32017" y="801"/>
                      <a:pt x="35481" y="2519"/>
                    </a:cubicBezTo>
                    <a:cubicBezTo>
                      <a:pt x="38688" y="4140"/>
                      <a:pt x="41332" y="6689"/>
                      <a:pt x="43071" y="9834"/>
                    </a:cubicBezTo>
                    <a:lnTo>
                      <a:pt x="36739" y="13902"/>
                    </a:lnTo>
                    <a:cubicBezTo>
                      <a:pt x="35406" y="11810"/>
                      <a:pt x="33545" y="10107"/>
                      <a:pt x="31344" y="8965"/>
                    </a:cubicBezTo>
                    <a:cubicBezTo>
                      <a:pt x="29143" y="7842"/>
                      <a:pt x="26704" y="7270"/>
                      <a:pt x="24234" y="7296"/>
                    </a:cubicBezTo>
                    <a:cubicBezTo>
                      <a:pt x="21394" y="7261"/>
                      <a:pt x="18593" y="7954"/>
                      <a:pt x="16096" y="9307"/>
                    </a:cubicBezTo>
                    <a:cubicBezTo>
                      <a:pt x="13707" y="10625"/>
                      <a:pt x="11748" y="12601"/>
                      <a:pt x="10450" y="15000"/>
                    </a:cubicBezTo>
                    <a:cubicBezTo>
                      <a:pt x="9061" y="17599"/>
                      <a:pt x="8361" y="20511"/>
                      <a:pt x="8415" y="23458"/>
                    </a:cubicBezTo>
                    <a:cubicBezTo>
                      <a:pt x="8356" y="26441"/>
                      <a:pt x="9056" y="29391"/>
                      <a:pt x="10450" y="32030"/>
                    </a:cubicBezTo>
                    <a:cubicBezTo>
                      <a:pt x="11755" y="34418"/>
                      <a:pt x="13714" y="36384"/>
                      <a:pt x="16096" y="37699"/>
                    </a:cubicBezTo>
                    <a:cubicBezTo>
                      <a:pt x="18588" y="39064"/>
                      <a:pt x="21393" y="39757"/>
                      <a:pt x="24234" y="39711"/>
                    </a:cubicBezTo>
                    <a:cubicBezTo>
                      <a:pt x="26702" y="39744"/>
                      <a:pt x="29141" y="39179"/>
                      <a:pt x="31344" y="38065"/>
                    </a:cubicBezTo>
                    <a:cubicBezTo>
                      <a:pt x="33546" y="36914"/>
                      <a:pt x="35407" y="35203"/>
                      <a:pt x="36739" y="33105"/>
                    </a:cubicBezTo>
                    <a:lnTo>
                      <a:pt x="43071" y="37106"/>
                    </a:lnTo>
                    <a:cubicBezTo>
                      <a:pt x="41317" y="40244"/>
                      <a:pt x="38677" y="42797"/>
                      <a:pt x="35481" y="44444"/>
                    </a:cubicBezTo>
                    <a:cubicBezTo>
                      <a:pt x="32028" y="46196"/>
                      <a:pt x="28198" y="47076"/>
                      <a:pt x="24326" y="47004"/>
                    </a:cubicBezTo>
                    <a:cubicBezTo>
                      <a:pt x="19943" y="47087"/>
                      <a:pt x="15613" y="46040"/>
                      <a:pt x="11753" y="43964"/>
                    </a:cubicBezTo>
                    <a:close/>
                  </a:path>
                </a:pathLst>
              </a:custGeom>
              <a:solidFill>
                <a:srgbClr val="8282A8"/>
              </a:solidFill>
              <a:ln w="2286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b="1">
                  <a:latin typeface="+mj-lt"/>
                </a:endParaRPr>
              </a:p>
            </p:txBody>
          </p:sp>
          <p:sp>
            <p:nvSpPr>
              <p:cNvPr id="63" name="Freeform: Shape 62">
                <a:extLst>
                  <a:ext uri="{FF2B5EF4-FFF2-40B4-BE49-F238E27FC236}">
                    <a16:creationId xmlns:a16="http://schemas.microsoft.com/office/drawing/2014/main" id="{B8B4A4F1-729C-48A2-A1FD-DDB75FA1D58F}"/>
                  </a:ext>
                </a:extLst>
              </p:cNvPr>
              <p:cNvSpPr/>
              <p:nvPr/>
            </p:nvSpPr>
            <p:spPr>
              <a:xfrm>
                <a:off x="6786370" y="4670158"/>
                <a:ext cx="11295" cy="65748"/>
              </a:xfrm>
              <a:custGeom>
                <a:avLst/>
                <a:gdLst>
                  <a:gd name="connsiteX0" fmla="*/ 1601 w 11295"/>
                  <a:gd name="connsiteY0" fmla="*/ 9284 h 65748"/>
                  <a:gd name="connsiteX1" fmla="*/ 1 w 11295"/>
                  <a:gd name="connsiteY1" fmla="*/ 5466 h 65748"/>
                  <a:gd name="connsiteX2" fmla="*/ 1601 w 11295"/>
                  <a:gd name="connsiteY2" fmla="*/ 1603 h 65748"/>
                  <a:gd name="connsiteX3" fmla="*/ 5648 w 11295"/>
                  <a:gd name="connsiteY3" fmla="*/ 3 h 65748"/>
                  <a:gd name="connsiteX4" fmla="*/ 9694 w 11295"/>
                  <a:gd name="connsiteY4" fmla="*/ 1512 h 65748"/>
                  <a:gd name="connsiteX5" fmla="*/ 11294 w 11295"/>
                  <a:gd name="connsiteY5" fmla="*/ 5284 h 65748"/>
                  <a:gd name="connsiteX6" fmla="*/ 9694 w 11295"/>
                  <a:gd name="connsiteY6" fmla="*/ 9238 h 65748"/>
                  <a:gd name="connsiteX7" fmla="*/ 1601 w 11295"/>
                  <a:gd name="connsiteY7" fmla="*/ 9238 h 65748"/>
                  <a:gd name="connsiteX8" fmla="*/ 1601 w 11295"/>
                  <a:gd name="connsiteY8" fmla="*/ 19708 h 65748"/>
                  <a:gd name="connsiteX9" fmla="*/ 9923 w 11295"/>
                  <a:gd name="connsiteY9" fmla="*/ 19708 h 65748"/>
                  <a:gd name="connsiteX10" fmla="*/ 9923 w 11295"/>
                  <a:gd name="connsiteY10" fmla="*/ 65748 h 65748"/>
                  <a:gd name="connsiteX11" fmla="*/ 1601 w 11295"/>
                  <a:gd name="connsiteY11" fmla="*/ 65748 h 6574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11295" h="65748">
                    <a:moveTo>
                      <a:pt x="1601" y="9284"/>
                    </a:moveTo>
                    <a:cubicBezTo>
                      <a:pt x="550" y="8297"/>
                      <a:pt x="-32" y="6908"/>
                      <a:pt x="1" y="5466"/>
                    </a:cubicBezTo>
                    <a:cubicBezTo>
                      <a:pt x="-22" y="4013"/>
                      <a:pt x="557" y="2614"/>
                      <a:pt x="1601" y="1603"/>
                    </a:cubicBezTo>
                    <a:cubicBezTo>
                      <a:pt x="2672" y="535"/>
                      <a:pt x="4136" y="-44"/>
                      <a:pt x="5648" y="3"/>
                    </a:cubicBezTo>
                    <a:cubicBezTo>
                      <a:pt x="7142" y="-45"/>
                      <a:pt x="8596" y="497"/>
                      <a:pt x="9694" y="1512"/>
                    </a:cubicBezTo>
                    <a:cubicBezTo>
                      <a:pt x="10741" y="2483"/>
                      <a:pt x="11323" y="3856"/>
                      <a:pt x="11294" y="5284"/>
                    </a:cubicBezTo>
                    <a:cubicBezTo>
                      <a:pt x="11332" y="6767"/>
                      <a:pt x="10753" y="8199"/>
                      <a:pt x="9694" y="9238"/>
                    </a:cubicBezTo>
                    <a:cubicBezTo>
                      <a:pt x="7417" y="11370"/>
                      <a:pt x="3878" y="11370"/>
                      <a:pt x="1601" y="9238"/>
                    </a:cubicBezTo>
                    <a:close/>
                    <a:moveTo>
                      <a:pt x="1601" y="19708"/>
                    </a:moveTo>
                    <a:lnTo>
                      <a:pt x="9923" y="19708"/>
                    </a:lnTo>
                    <a:lnTo>
                      <a:pt x="9923" y="65748"/>
                    </a:lnTo>
                    <a:lnTo>
                      <a:pt x="1601" y="65748"/>
                    </a:lnTo>
                    <a:close/>
                  </a:path>
                </a:pathLst>
              </a:custGeom>
              <a:solidFill>
                <a:srgbClr val="8282A8"/>
              </a:solidFill>
              <a:ln w="2286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b="1">
                  <a:latin typeface="+mj-lt"/>
                </a:endParaRPr>
              </a:p>
            </p:txBody>
          </p:sp>
          <p:sp>
            <p:nvSpPr>
              <p:cNvPr id="64" name="Freeform: Shape 63">
                <a:extLst>
                  <a:ext uri="{FF2B5EF4-FFF2-40B4-BE49-F238E27FC236}">
                    <a16:creationId xmlns:a16="http://schemas.microsoft.com/office/drawing/2014/main" id="{12793743-A076-47A1-BA10-63425BD94098}"/>
                  </a:ext>
                </a:extLst>
              </p:cNvPr>
              <p:cNvSpPr/>
              <p:nvPr/>
            </p:nvSpPr>
            <p:spPr>
              <a:xfrm>
                <a:off x="6812158" y="4689365"/>
                <a:ext cx="43616" cy="46586"/>
              </a:xfrm>
              <a:custGeom>
                <a:avLst/>
                <a:gdLst>
                  <a:gd name="connsiteX0" fmla="*/ 38450 w 43616"/>
                  <a:gd name="connsiteY0" fmla="*/ 5096 h 46586"/>
                  <a:gd name="connsiteX1" fmla="*/ 43617 w 43616"/>
                  <a:gd name="connsiteY1" fmla="*/ 20000 h 46586"/>
                  <a:gd name="connsiteX2" fmla="*/ 43617 w 43616"/>
                  <a:gd name="connsiteY2" fmla="*/ 46495 h 46586"/>
                  <a:gd name="connsiteX3" fmla="*/ 35273 w 43616"/>
                  <a:gd name="connsiteY3" fmla="*/ 46495 h 46586"/>
                  <a:gd name="connsiteX4" fmla="*/ 35273 w 43616"/>
                  <a:gd name="connsiteY4" fmla="*/ 20960 h 46586"/>
                  <a:gd name="connsiteX5" fmla="*/ 32072 w 43616"/>
                  <a:gd name="connsiteY5" fmla="*/ 10879 h 46586"/>
                  <a:gd name="connsiteX6" fmla="*/ 22928 w 43616"/>
                  <a:gd name="connsiteY6" fmla="*/ 7496 h 46586"/>
                  <a:gd name="connsiteX7" fmla="*/ 12253 w 43616"/>
                  <a:gd name="connsiteY7" fmla="*/ 11451 h 46586"/>
                  <a:gd name="connsiteX8" fmla="*/ 8344 w 43616"/>
                  <a:gd name="connsiteY8" fmla="*/ 22881 h 46586"/>
                  <a:gd name="connsiteX9" fmla="*/ 8344 w 43616"/>
                  <a:gd name="connsiteY9" fmla="*/ 46586 h 46586"/>
                  <a:gd name="connsiteX10" fmla="*/ 0 w 43616"/>
                  <a:gd name="connsiteY10" fmla="*/ 46586 h 46586"/>
                  <a:gd name="connsiteX11" fmla="*/ 0 w 43616"/>
                  <a:gd name="connsiteY11" fmla="*/ 547 h 46586"/>
                  <a:gd name="connsiteX12" fmla="*/ 7978 w 43616"/>
                  <a:gd name="connsiteY12" fmla="*/ 547 h 46586"/>
                  <a:gd name="connsiteX13" fmla="*/ 7978 w 43616"/>
                  <a:gd name="connsiteY13" fmla="*/ 7405 h 46586"/>
                  <a:gd name="connsiteX14" fmla="*/ 14836 w 43616"/>
                  <a:gd name="connsiteY14" fmla="*/ 1941 h 46586"/>
                  <a:gd name="connsiteX15" fmla="*/ 24597 w 43616"/>
                  <a:gd name="connsiteY15" fmla="*/ 21 h 46586"/>
                  <a:gd name="connsiteX16" fmla="*/ 38451 w 43616"/>
                  <a:gd name="connsiteY16" fmla="*/ 5096 h 4658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</a:cxnLst>
                <a:rect l="l" t="t" r="r" b="b"/>
                <a:pathLst>
                  <a:path w="43616" h="46586">
                    <a:moveTo>
                      <a:pt x="38450" y="5096"/>
                    </a:moveTo>
                    <a:cubicBezTo>
                      <a:pt x="41895" y="8494"/>
                      <a:pt x="43617" y="13462"/>
                      <a:pt x="43617" y="20000"/>
                    </a:cubicBezTo>
                    <a:lnTo>
                      <a:pt x="43617" y="46495"/>
                    </a:lnTo>
                    <a:lnTo>
                      <a:pt x="35273" y="46495"/>
                    </a:lnTo>
                    <a:lnTo>
                      <a:pt x="35273" y="20960"/>
                    </a:lnTo>
                    <a:cubicBezTo>
                      <a:pt x="35542" y="17314"/>
                      <a:pt x="34396" y="13703"/>
                      <a:pt x="32072" y="10879"/>
                    </a:cubicBezTo>
                    <a:cubicBezTo>
                      <a:pt x="29634" y="8518"/>
                      <a:pt x="26316" y="7291"/>
                      <a:pt x="22928" y="7496"/>
                    </a:cubicBezTo>
                    <a:cubicBezTo>
                      <a:pt x="18976" y="7284"/>
                      <a:pt x="15113" y="8715"/>
                      <a:pt x="12253" y="11451"/>
                    </a:cubicBezTo>
                    <a:cubicBezTo>
                      <a:pt x="9439" y="14564"/>
                      <a:pt x="8026" y="18696"/>
                      <a:pt x="8344" y="22881"/>
                    </a:cubicBezTo>
                    <a:lnTo>
                      <a:pt x="8344" y="46586"/>
                    </a:lnTo>
                    <a:lnTo>
                      <a:pt x="0" y="46586"/>
                    </a:lnTo>
                    <a:lnTo>
                      <a:pt x="0" y="547"/>
                    </a:lnTo>
                    <a:lnTo>
                      <a:pt x="7978" y="547"/>
                    </a:lnTo>
                    <a:lnTo>
                      <a:pt x="7978" y="7405"/>
                    </a:lnTo>
                    <a:cubicBezTo>
                      <a:pt x="9721" y="4990"/>
                      <a:pt x="12093" y="3099"/>
                      <a:pt x="14836" y="1941"/>
                    </a:cubicBezTo>
                    <a:cubicBezTo>
                      <a:pt x="17917" y="617"/>
                      <a:pt x="21244" y="-37"/>
                      <a:pt x="24597" y="21"/>
                    </a:cubicBezTo>
                    <a:cubicBezTo>
                      <a:pt x="29709" y="-218"/>
                      <a:pt x="34702" y="1611"/>
                      <a:pt x="38451" y="5096"/>
                    </a:cubicBezTo>
                    <a:close/>
                  </a:path>
                </a:pathLst>
              </a:custGeom>
              <a:solidFill>
                <a:srgbClr val="8282A8"/>
              </a:solidFill>
              <a:ln w="2286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b="1">
                  <a:latin typeface="+mj-lt"/>
                </a:endParaRPr>
              </a:p>
            </p:txBody>
          </p:sp>
          <p:sp>
            <p:nvSpPr>
              <p:cNvPr id="65" name="Freeform: Shape 64">
                <a:extLst>
                  <a:ext uri="{FF2B5EF4-FFF2-40B4-BE49-F238E27FC236}">
                    <a16:creationId xmlns:a16="http://schemas.microsoft.com/office/drawing/2014/main" id="{EF7E4436-5FF5-4371-89C1-8E27A9BA08FB}"/>
                  </a:ext>
                </a:extLst>
              </p:cNvPr>
              <p:cNvSpPr/>
              <p:nvPr/>
            </p:nvSpPr>
            <p:spPr>
              <a:xfrm>
                <a:off x="6867251" y="4689498"/>
                <a:ext cx="48302" cy="63850"/>
              </a:xfrm>
              <a:custGeom>
                <a:avLst/>
                <a:gdLst>
                  <a:gd name="connsiteX0" fmla="*/ 48303 w 48302"/>
                  <a:gd name="connsiteY0" fmla="*/ 322 h 63850"/>
                  <a:gd name="connsiteX1" fmla="*/ 48303 w 48302"/>
                  <a:gd name="connsiteY1" fmla="*/ 40235 h 63850"/>
                  <a:gd name="connsiteX2" fmla="*/ 42291 w 48302"/>
                  <a:gd name="connsiteY2" fmla="*/ 58089 h 63850"/>
                  <a:gd name="connsiteX3" fmla="*/ 24414 w 48302"/>
                  <a:gd name="connsiteY3" fmla="*/ 63850 h 63850"/>
                  <a:gd name="connsiteX4" fmla="*/ 11979 w 48302"/>
                  <a:gd name="connsiteY4" fmla="*/ 62067 h 63850"/>
                  <a:gd name="connsiteX5" fmla="*/ 2423 w 48302"/>
                  <a:gd name="connsiteY5" fmla="*/ 56992 h 63850"/>
                  <a:gd name="connsiteX6" fmla="*/ 6423 w 48302"/>
                  <a:gd name="connsiteY6" fmla="*/ 50568 h 63850"/>
                  <a:gd name="connsiteX7" fmla="*/ 14378 w 48302"/>
                  <a:gd name="connsiteY7" fmla="*/ 54957 h 63850"/>
                  <a:gd name="connsiteX8" fmla="*/ 24140 w 48302"/>
                  <a:gd name="connsiteY8" fmla="*/ 56557 h 63850"/>
                  <a:gd name="connsiteX9" fmla="*/ 36096 w 48302"/>
                  <a:gd name="connsiteY9" fmla="*/ 52740 h 63850"/>
                  <a:gd name="connsiteX10" fmla="*/ 39959 w 48302"/>
                  <a:gd name="connsiteY10" fmla="*/ 41104 h 63850"/>
                  <a:gd name="connsiteX11" fmla="*/ 39959 w 48302"/>
                  <a:gd name="connsiteY11" fmla="*/ 37446 h 63850"/>
                  <a:gd name="connsiteX12" fmla="*/ 32689 w 48302"/>
                  <a:gd name="connsiteY12" fmla="*/ 42796 h 63850"/>
                  <a:gd name="connsiteX13" fmla="*/ 23363 w 48302"/>
                  <a:gd name="connsiteY13" fmla="*/ 44579 h 63850"/>
                  <a:gd name="connsiteX14" fmla="*/ 11430 w 48302"/>
                  <a:gd name="connsiteY14" fmla="*/ 41744 h 63850"/>
                  <a:gd name="connsiteX15" fmla="*/ 3040 w 48302"/>
                  <a:gd name="connsiteY15" fmla="*/ 33835 h 63850"/>
                  <a:gd name="connsiteX16" fmla="*/ 3040 w 48302"/>
                  <a:gd name="connsiteY16" fmla="*/ 10655 h 63850"/>
                  <a:gd name="connsiteX17" fmla="*/ 11430 w 48302"/>
                  <a:gd name="connsiteY17" fmla="*/ 2791 h 63850"/>
                  <a:gd name="connsiteX18" fmla="*/ 23363 w 48302"/>
                  <a:gd name="connsiteY18" fmla="*/ 3 h 63850"/>
                  <a:gd name="connsiteX19" fmla="*/ 33055 w 48302"/>
                  <a:gd name="connsiteY19" fmla="*/ 1923 h 63850"/>
                  <a:gd name="connsiteX20" fmla="*/ 40393 w 48302"/>
                  <a:gd name="connsiteY20" fmla="*/ 7569 h 63850"/>
                  <a:gd name="connsiteX21" fmla="*/ 40393 w 48302"/>
                  <a:gd name="connsiteY21" fmla="*/ 436 h 63850"/>
                  <a:gd name="connsiteX22" fmla="*/ 32438 w 48302"/>
                  <a:gd name="connsiteY22" fmla="*/ 35252 h 63850"/>
                  <a:gd name="connsiteX23" fmla="*/ 38084 w 48302"/>
                  <a:gd name="connsiteY23" fmla="*/ 29903 h 63850"/>
                  <a:gd name="connsiteX24" fmla="*/ 40119 w 48302"/>
                  <a:gd name="connsiteY24" fmla="*/ 22130 h 63850"/>
                  <a:gd name="connsiteX25" fmla="*/ 35707 w 48302"/>
                  <a:gd name="connsiteY25" fmla="*/ 11318 h 63850"/>
                  <a:gd name="connsiteX26" fmla="*/ 12847 w 48302"/>
                  <a:gd name="connsiteY26" fmla="*/ 11318 h 63850"/>
                  <a:gd name="connsiteX27" fmla="*/ 8412 w 48302"/>
                  <a:gd name="connsiteY27" fmla="*/ 22130 h 63850"/>
                  <a:gd name="connsiteX28" fmla="*/ 10469 w 48302"/>
                  <a:gd name="connsiteY28" fmla="*/ 29903 h 63850"/>
                  <a:gd name="connsiteX29" fmla="*/ 16116 w 48302"/>
                  <a:gd name="connsiteY29" fmla="*/ 35252 h 63850"/>
                  <a:gd name="connsiteX30" fmla="*/ 32438 w 48302"/>
                  <a:gd name="connsiteY30" fmla="*/ 35252 h 638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</a:cxnLst>
                <a:rect l="l" t="t" r="r" b="b"/>
                <a:pathLst>
                  <a:path w="48302" h="63850">
                    <a:moveTo>
                      <a:pt x="48303" y="322"/>
                    </a:moveTo>
                    <a:lnTo>
                      <a:pt x="48303" y="40235"/>
                    </a:lnTo>
                    <a:cubicBezTo>
                      <a:pt x="48303" y="48282"/>
                      <a:pt x="46299" y="54233"/>
                      <a:pt x="42291" y="58089"/>
                    </a:cubicBezTo>
                    <a:cubicBezTo>
                      <a:pt x="38290" y="61929"/>
                      <a:pt x="32347" y="63850"/>
                      <a:pt x="24414" y="63850"/>
                    </a:cubicBezTo>
                    <a:cubicBezTo>
                      <a:pt x="20204" y="63870"/>
                      <a:pt x="16013" y="63269"/>
                      <a:pt x="11979" y="62067"/>
                    </a:cubicBezTo>
                    <a:cubicBezTo>
                      <a:pt x="8459" y="61098"/>
                      <a:pt x="5196" y="59365"/>
                      <a:pt x="2423" y="56992"/>
                    </a:cubicBezTo>
                    <a:lnTo>
                      <a:pt x="6423" y="50568"/>
                    </a:lnTo>
                    <a:cubicBezTo>
                      <a:pt x="8768" y="52529"/>
                      <a:pt x="11469" y="54019"/>
                      <a:pt x="14378" y="54957"/>
                    </a:cubicBezTo>
                    <a:cubicBezTo>
                      <a:pt x="17521" y="56026"/>
                      <a:pt x="20820" y="56567"/>
                      <a:pt x="24140" y="56557"/>
                    </a:cubicBezTo>
                    <a:cubicBezTo>
                      <a:pt x="29535" y="56557"/>
                      <a:pt x="33520" y="55285"/>
                      <a:pt x="36096" y="52740"/>
                    </a:cubicBezTo>
                    <a:cubicBezTo>
                      <a:pt x="38898" y="49539"/>
                      <a:pt x="40290" y="45344"/>
                      <a:pt x="39959" y="41104"/>
                    </a:cubicBezTo>
                    <a:lnTo>
                      <a:pt x="39959" y="37446"/>
                    </a:lnTo>
                    <a:cubicBezTo>
                      <a:pt x="38021" y="39809"/>
                      <a:pt x="35521" y="41648"/>
                      <a:pt x="32689" y="42796"/>
                    </a:cubicBezTo>
                    <a:cubicBezTo>
                      <a:pt x="29730" y="44004"/>
                      <a:pt x="26559" y="44610"/>
                      <a:pt x="23363" y="44579"/>
                    </a:cubicBezTo>
                    <a:cubicBezTo>
                      <a:pt x="19212" y="44634"/>
                      <a:pt x="15112" y="43660"/>
                      <a:pt x="11430" y="41744"/>
                    </a:cubicBezTo>
                    <a:cubicBezTo>
                      <a:pt x="7946" y="39948"/>
                      <a:pt x="5039" y="37207"/>
                      <a:pt x="3040" y="33835"/>
                    </a:cubicBezTo>
                    <a:cubicBezTo>
                      <a:pt x="-1013" y="26640"/>
                      <a:pt x="-1013" y="17850"/>
                      <a:pt x="3040" y="10655"/>
                    </a:cubicBezTo>
                    <a:cubicBezTo>
                      <a:pt x="5032" y="7290"/>
                      <a:pt x="7942" y="4562"/>
                      <a:pt x="11430" y="2791"/>
                    </a:cubicBezTo>
                    <a:cubicBezTo>
                      <a:pt x="15120" y="901"/>
                      <a:pt x="19217" y="-57"/>
                      <a:pt x="23363" y="3"/>
                    </a:cubicBezTo>
                    <a:cubicBezTo>
                      <a:pt x="26690" y="-26"/>
                      <a:pt x="29989" y="628"/>
                      <a:pt x="33055" y="1923"/>
                    </a:cubicBezTo>
                    <a:cubicBezTo>
                      <a:pt x="35948" y="3139"/>
                      <a:pt x="38476" y="5085"/>
                      <a:pt x="40393" y="7569"/>
                    </a:cubicBezTo>
                    <a:lnTo>
                      <a:pt x="40393" y="436"/>
                    </a:lnTo>
                    <a:close/>
                    <a:moveTo>
                      <a:pt x="32438" y="35252"/>
                    </a:moveTo>
                    <a:cubicBezTo>
                      <a:pt x="34779" y="34025"/>
                      <a:pt x="36733" y="32173"/>
                      <a:pt x="38084" y="29903"/>
                    </a:cubicBezTo>
                    <a:cubicBezTo>
                      <a:pt x="39457" y="27545"/>
                      <a:pt x="40160" y="24858"/>
                      <a:pt x="40119" y="22130"/>
                    </a:cubicBezTo>
                    <a:cubicBezTo>
                      <a:pt x="40282" y="18057"/>
                      <a:pt x="38673" y="14113"/>
                      <a:pt x="35707" y="11318"/>
                    </a:cubicBezTo>
                    <a:cubicBezTo>
                      <a:pt x="29086" y="5800"/>
                      <a:pt x="19468" y="5800"/>
                      <a:pt x="12847" y="11318"/>
                    </a:cubicBezTo>
                    <a:cubicBezTo>
                      <a:pt x="9874" y="14111"/>
                      <a:pt x="8257" y="18055"/>
                      <a:pt x="8412" y="22130"/>
                    </a:cubicBezTo>
                    <a:cubicBezTo>
                      <a:pt x="8367" y="24861"/>
                      <a:pt x="9079" y="27552"/>
                      <a:pt x="10469" y="29903"/>
                    </a:cubicBezTo>
                    <a:cubicBezTo>
                      <a:pt x="11815" y="32178"/>
                      <a:pt x="13771" y="34031"/>
                      <a:pt x="16116" y="35252"/>
                    </a:cubicBezTo>
                    <a:cubicBezTo>
                      <a:pt x="21262" y="37783"/>
                      <a:pt x="27292" y="37783"/>
                      <a:pt x="32438" y="35252"/>
                    </a:cubicBezTo>
                    <a:close/>
                  </a:path>
                </a:pathLst>
              </a:custGeom>
              <a:solidFill>
                <a:srgbClr val="8282A8"/>
              </a:solidFill>
              <a:ln w="2286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b="1">
                  <a:latin typeface="+mj-lt"/>
                </a:endParaRPr>
              </a:p>
            </p:txBody>
          </p:sp>
          <p:sp>
            <p:nvSpPr>
              <p:cNvPr id="66" name="Freeform: Shape 65">
                <a:extLst>
                  <a:ext uri="{FF2B5EF4-FFF2-40B4-BE49-F238E27FC236}">
                    <a16:creationId xmlns:a16="http://schemas.microsoft.com/office/drawing/2014/main" id="{308911E2-493A-4474-8FED-3C0E41618873}"/>
                  </a:ext>
                </a:extLst>
              </p:cNvPr>
              <p:cNvSpPr/>
              <p:nvPr/>
            </p:nvSpPr>
            <p:spPr>
              <a:xfrm>
                <a:off x="5250487" y="4815112"/>
                <a:ext cx="45897" cy="47008"/>
              </a:xfrm>
              <a:custGeom>
                <a:avLst/>
                <a:gdLst>
                  <a:gd name="connsiteX0" fmla="*/ 45595 w 45897"/>
                  <a:gd name="connsiteY0" fmla="*/ 26247 h 47008"/>
                  <a:gd name="connsiteX1" fmla="*/ 8242 w 45897"/>
                  <a:gd name="connsiteY1" fmla="*/ 26247 h 47008"/>
                  <a:gd name="connsiteX2" fmla="*/ 13591 w 45897"/>
                  <a:gd name="connsiteY2" fmla="*/ 36009 h 47008"/>
                  <a:gd name="connsiteX3" fmla="*/ 25021 w 45897"/>
                  <a:gd name="connsiteY3" fmla="*/ 39712 h 47008"/>
                  <a:gd name="connsiteX4" fmla="*/ 38303 w 45897"/>
                  <a:gd name="connsiteY4" fmla="*/ 34157 h 47008"/>
                  <a:gd name="connsiteX5" fmla="*/ 42875 w 45897"/>
                  <a:gd name="connsiteY5" fmla="*/ 39528 h 47008"/>
                  <a:gd name="connsiteX6" fmla="*/ 35102 w 45897"/>
                  <a:gd name="connsiteY6" fmla="*/ 45083 h 47008"/>
                  <a:gd name="connsiteX7" fmla="*/ 24724 w 45897"/>
                  <a:gd name="connsiteY7" fmla="*/ 47004 h 47008"/>
                  <a:gd name="connsiteX8" fmla="*/ 11762 w 45897"/>
                  <a:gd name="connsiteY8" fmla="*/ 44009 h 47008"/>
                  <a:gd name="connsiteX9" fmla="*/ 3030 w 45897"/>
                  <a:gd name="connsiteY9" fmla="*/ 35620 h 47008"/>
                  <a:gd name="connsiteX10" fmla="*/ 3030 w 45897"/>
                  <a:gd name="connsiteY10" fmla="*/ 11388 h 47008"/>
                  <a:gd name="connsiteX11" fmla="*/ 11282 w 45897"/>
                  <a:gd name="connsiteY11" fmla="*/ 2998 h 47008"/>
                  <a:gd name="connsiteX12" fmla="*/ 23124 w 45897"/>
                  <a:gd name="connsiteY12" fmla="*/ 3 h 47008"/>
                  <a:gd name="connsiteX13" fmla="*/ 34897 w 45897"/>
                  <a:gd name="connsiteY13" fmla="*/ 2998 h 47008"/>
                  <a:gd name="connsiteX14" fmla="*/ 42989 w 45897"/>
                  <a:gd name="connsiteY14" fmla="*/ 11388 h 47008"/>
                  <a:gd name="connsiteX15" fmla="*/ 45892 w 45897"/>
                  <a:gd name="connsiteY15" fmla="*/ 23732 h 47008"/>
                  <a:gd name="connsiteX16" fmla="*/ 45595 w 45897"/>
                  <a:gd name="connsiteY16" fmla="*/ 26247 h 47008"/>
                  <a:gd name="connsiteX17" fmla="*/ 12974 w 45897"/>
                  <a:gd name="connsiteY17" fmla="*/ 10702 h 47008"/>
                  <a:gd name="connsiteX18" fmla="*/ 8242 w 45897"/>
                  <a:gd name="connsiteY18" fmla="*/ 20258 h 47008"/>
                  <a:gd name="connsiteX19" fmla="*/ 37777 w 45897"/>
                  <a:gd name="connsiteY19" fmla="*/ 20258 h 47008"/>
                  <a:gd name="connsiteX20" fmla="*/ 33045 w 45897"/>
                  <a:gd name="connsiteY20" fmla="*/ 10725 h 47008"/>
                  <a:gd name="connsiteX21" fmla="*/ 12974 w 45897"/>
                  <a:gd name="connsiteY21" fmla="*/ 10725 h 4700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</a:cxnLst>
                <a:rect l="l" t="t" r="r" b="b"/>
                <a:pathLst>
                  <a:path w="45897" h="47008">
                    <a:moveTo>
                      <a:pt x="45595" y="26247"/>
                    </a:moveTo>
                    <a:lnTo>
                      <a:pt x="8242" y="26247"/>
                    </a:lnTo>
                    <a:cubicBezTo>
                      <a:pt x="8650" y="30085"/>
                      <a:pt x="10576" y="33600"/>
                      <a:pt x="13591" y="36009"/>
                    </a:cubicBezTo>
                    <a:cubicBezTo>
                      <a:pt x="16840" y="38561"/>
                      <a:pt x="20892" y="39874"/>
                      <a:pt x="25021" y="39712"/>
                    </a:cubicBezTo>
                    <a:cubicBezTo>
                      <a:pt x="30051" y="39911"/>
                      <a:pt x="34912" y="37878"/>
                      <a:pt x="38303" y="34157"/>
                    </a:cubicBezTo>
                    <a:lnTo>
                      <a:pt x="42875" y="39528"/>
                    </a:lnTo>
                    <a:cubicBezTo>
                      <a:pt x="40774" y="41984"/>
                      <a:pt x="38106" y="43891"/>
                      <a:pt x="35102" y="45083"/>
                    </a:cubicBezTo>
                    <a:cubicBezTo>
                      <a:pt x="31803" y="46400"/>
                      <a:pt x="28276" y="47052"/>
                      <a:pt x="24724" y="47004"/>
                    </a:cubicBezTo>
                    <a:cubicBezTo>
                      <a:pt x="20223" y="47084"/>
                      <a:pt x="15772" y="46056"/>
                      <a:pt x="11762" y="44009"/>
                    </a:cubicBezTo>
                    <a:cubicBezTo>
                      <a:pt x="8111" y="42102"/>
                      <a:pt x="5081" y="39191"/>
                      <a:pt x="3030" y="35620"/>
                    </a:cubicBezTo>
                    <a:cubicBezTo>
                      <a:pt x="-1010" y="28047"/>
                      <a:pt x="-1010" y="18960"/>
                      <a:pt x="3030" y="11388"/>
                    </a:cubicBezTo>
                    <a:cubicBezTo>
                      <a:pt x="4943" y="7876"/>
                      <a:pt x="7802" y="4969"/>
                      <a:pt x="11282" y="2998"/>
                    </a:cubicBezTo>
                    <a:cubicBezTo>
                      <a:pt x="14897" y="976"/>
                      <a:pt x="18982" y="-57"/>
                      <a:pt x="23124" y="3"/>
                    </a:cubicBezTo>
                    <a:cubicBezTo>
                      <a:pt x="27245" y="-68"/>
                      <a:pt x="31310" y="966"/>
                      <a:pt x="34897" y="2998"/>
                    </a:cubicBezTo>
                    <a:cubicBezTo>
                      <a:pt x="38326" y="4982"/>
                      <a:pt x="41130" y="7889"/>
                      <a:pt x="42989" y="11388"/>
                    </a:cubicBezTo>
                    <a:cubicBezTo>
                      <a:pt x="44980" y="15192"/>
                      <a:pt x="45979" y="19438"/>
                      <a:pt x="45892" y="23732"/>
                    </a:cubicBezTo>
                    <a:cubicBezTo>
                      <a:pt x="45836" y="24575"/>
                      <a:pt x="45737" y="25414"/>
                      <a:pt x="45595" y="26247"/>
                    </a:cubicBezTo>
                    <a:close/>
                    <a:moveTo>
                      <a:pt x="12974" y="10702"/>
                    </a:moveTo>
                    <a:cubicBezTo>
                      <a:pt x="10265" y="13190"/>
                      <a:pt x="8578" y="16596"/>
                      <a:pt x="8242" y="20258"/>
                    </a:cubicBezTo>
                    <a:lnTo>
                      <a:pt x="37777" y="20258"/>
                    </a:lnTo>
                    <a:cubicBezTo>
                      <a:pt x="37435" y="16604"/>
                      <a:pt x="35748" y="13207"/>
                      <a:pt x="33045" y="10725"/>
                    </a:cubicBezTo>
                    <a:cubicBezTo>
                      <a:pt x="27247" y="5837"/>
                      <a:pt x="18771" y="5837"/>
                      <a:pt x="12974" y="10725"/>
                    </a:cubicBezTo>
                    <a:close/>
                  </a:path>
                </a:pathLst>
              </a:custGeom>
              <a:solidFill>
                <a:srgbClr val="8282A8"/>
              </a:solidFill>
              <a:ln w="2286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b="1">
                  <a:latin typeface="+mj-lt"/>
                </a:endParaRPr>
              </a:p>
            </p:txBody>
          </p:sp>
          <p:sp>
            <p:nvSpPr>
              <p:cNvPr id="67" name="Freeform: Shape 66">
                <a:extLst>
                  <a:ext uri="{FF2B5EF4-FFF2-40B4-BE49-F238E27FC236}">
                    <a16:creationId xmlns:a16="http://schemas.microsoft.com/office/drawing/2014/main" id="{9983336F-25F4-4182-98D6-34827F9BD959}"/>
                  </a:ext>
                </a:extLst>
              </p:cNvPr>
              <p:cNvSpPr/>
              <p:nvPr/>
            </p:nvSpPr>
            <p:spPr>
              <a:xfrm>
                <a:off x="5307810" y="4797148"/>
                <a:ext cx="8343" cy="64442"/>
              </a:xfrm>
              <a:custGeom>
                <a:avLst/>
                <a:gdLst>
                  <a:gd name="connsiteX0" fmla="*/ 0 w 8343"/>
                  <a:gd name="connsiteY0" fmla="*/ 0 h 64442"/>
                  <a:gd name="connsiteX1" fmla="*/ 8344 w 8343"/>
                  <a:gd name="connsiteY1" fmla="*/ 0 h 64442"/>
                  <a:gd name="connsiteX2" fmla="*/ 8344 w 8343"/>
                  <a:gd name="connsiteY2" fmla="*/ 64442 h 64442"/>
                  <a:gd name="connsiteX3" fmla="*/ 0 w 8343"/>
                  <a:gd name="connsiteY3" fmla="*/ 64442 h 644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343" h="64442">
                    <a:moveTo>
                      <a:pt x="0" y="0"/>
                    </a:moveTo>
                    <a:lnTo>
                      <a:pt x="8344" y="0"/>
                    </a:lnTo>
                    <a:lnTo>
                      <a:pt x="8344" y="64442"/>
                    </a:lnTo>
                    <a:lnTo>
                      <a:pt x="0" y="64442"/>
                    </a:lnTo>
                    <a:close/>
                  </a:path>
                </a:pathLst>
              </a:custGeom>
              <a:solidFill>
                <a:srgbClr val="8282A8"/>
              </a:solidFill>
              <a:ln w="2286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b="1">
                  <a:latin typeface="+mj-lt"/>
                </a:endParaRPr>
              </a:p>
            </p:txBody>
          </p:sp>
          <p:sp>
            <p:nvSpPr>
              <p:cNvPr id="68" name="Freeform: Shape 67">
                <a:extLst>
                  <a:ext uri="{FF2B5EF4-FFF2-40B4-BE49-F238E27FC236}">
                    <a16:creationId xmlns:a16="http://schemas.microsoft.com/office/drawing/2014/main" id="{2457FFF9-4D8C-42F2-94B2-84E2AC0F7B8E}"/>
                  </a:ext>
                </a:extLst>
              </p:cNvPr>
              <p:cNvSpPr/>
              <p:nvPr/>
            </p:nvSpPr>
            <p:spPr>
              <a:xfrm>
                <a:off x="5330577" y="4795888"/>
                <a:ext cx="11296" cy="65747"/>
              </a:xfrm>
              <a:custGeom>
                <a:avLst/>
                <a:gdLst>
                  <a:gd name="connsiteX0" fmla="*/ 1602 w 11296"/>
                  <a:gd name="connsiteY0" fmla="*/ 9284 h 65747"/>
                  <a:gd name="connsiteX1" fmla="*/ 1 w 11296"/>
                  <a:gd name="connsiteY1" fmla="*/ 5466 h 65747"/>
                  <a:gd name="connsiteX2" fmla="*/ 1602 w 11296"/>
                  <a:gd name="connsiteY2" fmla="*/ 1603 h 65747"/>
                  <a:gd name="connsiteX3" fmla="*/ 5648 w 11296"/>
                  <a:gd name="connsiteY3" fmla="*/ 3 h 65747"/>
                  <a:gd name="connsiteX4" fmla="*/ 9694 w 11296"/>
                  <a:gd name="connsiteY4" fmla="*/ 1511 h 65747"/>
                  <a:gd name="connsiteX5" fmla="*/ 11294 w 11296"/>
                  <a:gd name="connsiteY5" fmla="*/ 5283 h 65747"/>
                  <a:gd name="connsiteX6" fmla="*/ 9694 w 11296"/>
                  <a:gd name="connsiteY6" fmla="*/ 9238 h 65747"/>
                  <a:gd name="connsiteX7" fmla="*/ 1602 w 11296"/>
                  <a:gd name="connsiteY7" fmla="*/ 9238 h 65747"/>
                  <a:gd name="connsiteX8" fmla="*/ 1602 w 11296"/>
                  <a:gd name="connsiteY8" fmla="*/ 19708 h 65747"/>
                  <a:gd name="connsiteX9" fmla="*/ 9923 w 11296"/>
                  <a:gd name="connsiteY9" fmla="*/ 19708 h 65747"/>
                  <a:gd name="connsiteX10" fmla="*/ 9923 w 11296"/>
                  <a:gd name="connsiteY10" fmla="*/ 65748 h 65747"/>
                  <a:gd name="connsiteX11" fmla="*/ 1602 w 11296"/>
                  <a:gd name="connsiteY11" fmla="*/ 65748 h 6574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11296" h="65747">
                    <a:moveTo>
                      <a:pt x="1602" y="9284"/>
                    </a:moveTo>
                    <a:cubicBezTo>
                      <a:pt x="550" y="8296"/>
                      <a:pt x="-32" y="6908"/>
                      <a:pt x="1" y="5466"/>
                    </a:cubicBezTo>
                    <a:cubicBezTo>
                      <a:pt x="-22" y="4012"/>
                      <a:pt x="557" y="2614"/>
                      <a:pt x="1602" y="1603"/>
                    </a:cubicBezTo>
                    <a:cubicBezTo>
                      <a:pt x="2672" y="535"/>
                      <a:pt x="4136" y="-45"/>
                      <a:pt x="5648" y="3"/>
                    </a:cubicBezTo>
                    <a:cubicBezTo>
                      <a:pt x="7142" y="-45"/>
                      <a:pt x="8596" y="497"/>
                      <a:pt x="9694" y="1511"/>
                    </a:cubicBezTo>
                    <a:cubicBezTo>
                      <a:pt x="10741" y="2483"/>
                      <a:pt x="11323" y="3856"/>
                      <a:pt x="11294" y="5283"/>
                    </a:cubicBezTo>
                    <a:cubicBezTo>
                      <a:pt x="11332" y="6766"/>
                      <a:pt x="10753" y="8199"/>
                      <a:pt x="9694" y="9238"/>
                    </a:cubicBezTo>
                    <a:cubicBezTo>
                      <a:pt x="7418" y="11369"/>
                      <a:pt x="3878" y="11369"/>
                      <a:pt x="1602" y="9238"/>
                    </a:cubicBezTo>
                    <a:close/>
                    <a:moveTo>
                      <a:pt x="1602" y="19708"/>
                    </a:moveTo>
                    <a:lnTo>
                      <a:pt x="9923" y="19708"/>
                    </a:lnTo>
                    <a:lnTo>
                      <a:pt x="9923" y="65748"/>
                    </a:lnTo>
                    <a:lnTo>
                      <a:pt x="1602" y="65748"/>
                    </a:lnTo>
                    <a:close/>
                  </a:path>
                </a:pathLst>
              </a:custGeom>
              <a:solidFill>
                <a:srgbClr val="8282A8"/>
              </a:solidFill>
              <a:ln w="2286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b="1">
                  <a:latin typeface="+mj-lt"/>
                </a:endParaRPr>
              </a:p>
            </p:txBody>
          </p:sp>
          <p:sp>
            <p:nvSpPr>
              <p:cNvPr id="69" name="Freeform: Shape 68">
                <a:extLst>
                  <a:ext uri="{FF2B5EF4-FFF2-40B4-BE49-F238E27FC236}">
                    <a16:creationId xmlns:a16="http://schemas.microsoft.com/office/drawing/2014/main" id="{182E0A7F-5C10-4C15-BFE1-BBAAB0442F2D}"/>
                  </a:ext>
                </a:extLst>
              </p:cNvPr>
              <p:cNvSpPr/>
              <p:nvPr/>
            </p:nvSpPr>
            <p:spPr>
              <a:xfrm>
                <a:off x="5349643" y="4805468"/>
                <a:ext cx="32529" cy="56676"/>
              </a:xfrm>
              <a:custGeom>
                <a:avLst/>
                <a:gdLst>
                  <a:gd name="connsiteX0" fmla="*/ 32530 w 32529"/>
                  <a:gd name="connsiteY0" fmla="*/ 53424 h 56676"/>
                  <a:gd name="connsiteX1" fmla="*/ 27958 w 32529"/>
                  <a:gd name="connsiteY1" fmla="*/ 55825 h 56676"/>
                  <a:gd name="connsiteX2" fmla="*/ 22403 w 32529"/>
                  <a:gd name="connsiteY2" fmla="*/ 56648 h 56676"/>
                  <a:gd name="connsiteX3" fmla="*/ 11636 w 32529"/>
                  <a:gd name="connsiteY3" fmla="*/ 52922 h 56676"/>
                  <a:gd name="connsiteX4" fmla="*/ 7818 w 32529"/>
                  <a:gd name="connsiteY4" fmla="*/ 42223 h 56676"/>
                  <a:gd name="connsiteX5" fmla="*/ 7818 w 32529"/>
                  <a:gd name="connsiteY5" fmla="*/ 16940 h 56676"/>
                  <a:gd name="connsiteX6" fmla="*/ 0 w 32529"/>
                  <a:gd name="connsiteY6" fmla="*/ 16940 h 56676"/>
                  <a:gd name="connsiteX7" fmla="*/ 0 w 32529"/>
                  <a:gd name="connsiteY7" fmla="*/ 10082 h 56676"/>
                  <a:gd name="connsiteX8" fmla="*/ 7978 w 32529"/>
                  <a:gd name="connsiteY8" fmla="*/ 10082 h 56676"/>
                  <a:gd name="connsiteX9" fmla="*/ 7978 w 32529"/>
                  <a:gd name="connsiteY9" fmla="*/ 0 h 56676"/>
                  <a:gd name="connsiteX10" fmla="*/ 16322 w 32529"/>
                  <a:gd name="connsiteY10" fmla="*/ 0 h 56676"/>
                  <a:gd name="connsiteX11" fmla="*/ 16322 w 32529"/>
                  <a:gd name="connsiteY11" fmla="*/ 10082 h 56676"/>
                  <a:gd name="connsiteX12" fmla="*/ 29512 w 32529"/>
                  <a:gd name="connsiteY12" fmla="*/ 10082 h 56676"/>
                  <a:gd name="connsiteX13" fmla="*/ 29512 w 32529"/>
                  <a:gd name="connsiteY13" fmla="*/ 16940 h 56676"/>
                  <a:gd name="connsiteX14" fmla="*/ 16208 w 32529"/>
                  <a:gd name="connsiteY14" fmla="*/ 16940 h 56676"/>
                  <a:gd name="connsiteX15" fmla="*/ 16208 w 32529"/>
                  <a:gd name="connsiteY15" fmla="*/ 41880 h 56676"/>
                  <a:gd name="connsiteX16" fmla="*/ 18059 w 32529"/>
                  <a:gd name="connsiteY16" fmla="*/ 47618 h 56676"/>
                  <a:gd name="connsiteX17" fmla="*/ 23409 w 32529"/>
                  <a:gd name="connsiteY17" fmla="*/ 49607 h 56676"/>
                  <a:gd name="connsiteX18" fmla="*/ 29924 w 32529"/>
                  <a:gd name="connsiteY18" fmla="*/ 47435 h 5667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</a:cxnLst>
                <a:rect l="l" t="t" r="r" b="b"/>
                <a:pathLst>
                  <a:path w="32529" h="56676">
                    <a:moveTo>
                      <a:pt x="32530" y="53424"/>
                    </a:moveTo>
                    <a:cubicBezTo>
                      <a:pt x="31194" y="54540"/>
                      <a:pt x="29635" y="55359"/>
                      <a:pt x="27958" y="55825"/>
                    </a:cubicBezTo>
                    <a:cubicBezTo>
                      <a:pt x="26158" y="56375"/>
                      <a:pt x="24285" y="56653"/>
                      <a:pt x="22403" y="56648"/>
                    </a:cubicBezTo>
                    <a:cubicBezTo>
                      <a:pt x="18460" y="56893"/>
                      <a:pt x="14583" y="55552"/>
                      <a:pt x="11636" y="52922"/>
                    </a:cubicBezTo>
                    <a:cubicBezTo>
                      <a:pt x="8944" y="50034"/>
                      <a:pt x="7563" y="46163"/>
                      <a:pt x="7818" y="42223"/>
                    </a:cubicBezTo>
                    <a:lnTo>
                      <a:pt x="7818" y="16940"/>
                    </a:lnTo>
                    <a:lnTo>
                      <a:pt x="0" y="16940"/>
                    </a:lnTo>
                    <a:lnTo>
                      <a:pt x="0" y="10082"/>
                    </a:lnTo>
                    <a:lnTo>
                      <a:pt x="7978" y="10082"/>
                    </a:lnTo>
                    <a:lnTo>
                      <a:pt x="7978" y="0"/>
                    </a:lnTo>
                    <a:lnTo>
                      <a:pt x="16322" y="0"/>
                    </a:lnTo>
                    <a:lnTo>
                      <a:pt x="16322" y="10082"/>
                    </a:lnTo>
                    <a:lnTo>
                      <a:pt x="29512" y="10082"/>
                    </a:lnTo>
                    <a:lnTo>
                      <a:pt x="29512" y="16940"/>
                    </a:lnTo>
                    <a:lnTo>
                      <a:pt x="16208" y="16940"/>
                    </a:lnTo>
                    <a:lnTo>
                      <a:pt x="16208" y="41880"/>
                    </a:lnTo>
                    <a:cubicBezTo>
                      <a:pt x="16067" y="43959"/>
                      <a:pt x="16730" y="46012"/>
                      <a:pt x="18059" y="47618"/>
                    </a:cubicBezTo>
                    <a:cubicBezTo>
                      <a:pt x="19480" y="49008"/>
                      <a:pt x="21424" y="49731"/>
                      <a:pt x="23409" y="49607"/>
                    </a:cubicBezTo>
                    <a:cubicBezTo>
                      <a:pt x="25770" y="49681"/>
                      <a:pt x="28080" y="48911"/>
                      <a:pt x="29924" y="47435"/>
                    </a:cubicBezTo>
                    <a:close/>
                  </a:path>
                </a:pathLst>
              </a:custGeom>
              <a:solidFill>
                <a:srgbClr val="8282A8"/>
              </a:solidFill>
              <a:ln w="2286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b="1">
                  <a:latin typeface="+mj-lt"/>
                </a:endParaRPr>
              </a:p>
            </p:txBody>
          </p:sp>
          <p:sp>
            <p:nvSpPr>
              <p:cNvPr id="70" name="Freeform: Shape 69">
                <a:extLst>
                  <a:ext uri="{FF2B5EF4-FFF2-40B4-BE49-F238E27FC236}">
                    <a16:creationId xmlns:a16="http://schemas.microsoft.com/office/drawing/2014/main" id="{9EAEDE5C-337A-4DE7-86FF-E9DFB47DA584}"/>
                  </a:ext>
                </a:extLst>
              </p:cNvPr>
              <p:cNvSpPr/>
              <p:nvPr/>
            </p:nvSpPr>
            <p:spPr>
              <a:xfrm>
                <a:off x="5389286" y="4850204"/>
                <a:ext cx="11567" cy="24256"/>
              </a:xfrm>
              <a:custGeom>
                <a:avLst/>
                <a:gdLst>
                  <a:gd name="connsiteX0" fmla="*/ 9964 w 11567"/>
                  <a:gd name="connsiteY0" fmla="*/ 1716 h 24256"/>
                  <a:gd name="connsiteX1" fmla="*/ 11564 w 11567"/>
                  <a:gd name="connsiteY1" fmla="*/ 5923 h 24256"/>
                  <a:gd name="connsiteX2" fmla="*/ 11267 w 11567"/>
                  <a:gd name="connsiteY2" fmla="*/ 8437 h 24256"/>
                  <a:gd name="connsiteX3" fmla="*/ 10078 w 11567"/>
                  <a:gd name="connsiteY3" fmla="*/ 12163 h 24256"/>
                  <a:gd name="connsiteX4" fmla="*/ 6009 w 11567"/>
                  <a:gd name="connsiteY4" fmla="*/ 24256 h 24256"/>
                  <a:gd name="connsiteX5" fmla="*/ 523 w 11567"/>
                  <a:gd name="connsiteY5" fmla="*/ 24256 h 24256"/>
                  <a:gd name="connsiteX6" fmla="*/ 3746 w 11567"/>
                  <a:gd name="connsiteY6" fmla="*/ 11294 h 24256"/>
                  <a:gd name="connsiteX7" fmla="*/ 1094 w 11567"/>
                  <a:gd name="connsiteY7" fmla="*/ 9260 h 24256"/>
                  <a:gd name="connsiteX8" fmla="*/ 2446 w 11567"/>
                  <a:gd name="connsiteY8" fmla="*/ 1095 h 24256"/>
                  <a:gd name="connsiteX9" fmla="*/ 5918 w 11567"/>
                  <a:gd name="connsiteY9" fmla="*/ 2 h 24256"/>
                  <a:gd name="connsiteX10" fmla="*/ 9964 w 11567"/>
                  <a:gd name="connsiteY10" fmla="*/ 1716 h 2425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11567" h="24256">
                    <a:moveTo>
                      <a:pt x="9964" y="1716"/>
                    </a:moveTo>
                    <a:cubicBezTo>
                      <a:pt x="11041" y="2846"/>
                      <a:pt x="11618" y="4362"/>
                      <a:pt x="11564" y="5923"/>
                    </a:cubicBezTo>
                    <a:cubicBezTo>
                      <a:pt x="11571" y="6770"/>
                      <a:pt x="11471" y="7615"/>
                      <a:pt x="11267" y="8437"/>
                    </a:cubicBezTo>
                    <a:cubicBezTo>
                      <a:pt x="11061" y="9237"/>
                      <a:pt x="10672" y="10495"/>
                      <a:pt x="10078" y="12163"/>
                    </a:cubicBezTo>
                    <a:lnTo>
                      <a:pt x="6009" y="24256"/>
                    </a:lnTo>
                    <a:lnTo>
                      <a:pt x="523" y="24256"/>
                    </a:lnTo>
                    <a:lnTo>
                      <a:pt x="3746" y="11294"/>
                    </a:lnTo>
                    <a:cubicBezTo>
                      <a:pt x="2666" y="10918"/>
                      <a:pt x="1737" y="10205"/>
                      <a:pt x="1094" y="9260"/>
                    </a:cubicBezTo>
                    <a:cubicBezTo>
                      <a:pt x="-787" y="6632"/>
                      <a:pt x="-182" y="2976"/>
                      <a:pt x="2446" y="1095"/>
                    </a:cubicBezTo>
                    <a:cubicBezTo>
                      <a:pt x="3458" y="371"/>
                      <a:pt x="4674" y="-12"/>
                      <a:pt x="5918" y="2"/>
                    </a:cubicBezTo>
                    <a:cubicBezTo>
                      <a:pt x="7450" y="-36"/>
                      <a:pt x="8925" y="589"/>
                      <a:pt x="9964" y="1716"/>
                    </a:cubicBezTo>
                    <a:close/>
                  </a:path>
                </a:pathLst>
              </a:custGeom>
              <a:solidFill>
                <a:srgbClr val="8282A8"/>
              </a:solidFill>
              <a:ln w="2286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b="1">
                  <a:latin typeface="+mj-lt"/>
                </a:endParaRPr>
              </a:p>
            </p:txBody>
          </p:sp>
          <p:sp>
            <p:nvSpPr>
              <p:cNvPr id="71" name="Freeform: Shape 70">
                <a:extLst>
                  <a:ext uri="{FF2B5EF4-FFF2-40B4-BE49-F238E27FC236}">
                    <a16:creationId xmlns:a16="http://schemas.microsoft.com/office/drawing/2014/main" id="{20EE544B-AEF6-44E3-B184-6E7EBA21C12A}"/>
                  </a:ext>
                </a:extLst>
              </p:cNvPr>
              <p:cNvSpPr/>
              <p:nvPr/>
            </p:nvSpPr>
            <p:spPr>
              <a:xfrm>
                <a:off x="5430385" y="4815084"/>
                <a:ext cx="38790" cy="47045"/>
              </a:xfrm>
              <a:custGeom>
                <a:avLst/>
                <a:gdLst>
                  <a:gd name="connsiteX0" fmla="*/ 8161 w 38790"/>
                  <a:gd name="connsiteY0" fmla="*/ 45500 h 47045"/>
                  <a:gd name="connsiteX1" fmla="*/ 0 w 38790"/>
                  <a:gd name="connsiteY1" fmla="*/ 41637 h 47045"/>
                  <a:gd name="connsiteX2" fmla="*/ 3475 w 38790"/>
                  <a:gd name="connsiteY2" fmla="*/ 35053 h 47045"/>
                  <a:gd name="connsiteX3" fmla="*/ 10858 w 38790"/>
                  <a:gd name="connsiteY3" fmla="*/ 38527 h 47045"/>
                  <a:gd name="connsiteX4" fmla="*/ 19637 w 38790"/>
                  <a:gd name="connsiteY4" fmla="*/ 39831 h 47045"/>
                  <a:gd name="connsiteX5" fmla="*/ 30587 w 38790"/>
                  <a:gd name="connsiteY5" fmla="*/ 33567 h 47045"/>
                  <a:gd name="connsiteX6" fmla="*/ 29101 w 38790"/>
                  <a:gd name="connsiteY6" fmla="*/ 30275 h 47045"/>
                  <a:gd name="connsiteX7" fmla="*/ 25397 w 38790"/>
                  <a:gd name="connsiteY7" fmla="*/ 28492 h 47045"/>
                  <a:gd name="connsiteX8" fmla="*/ 19111 w 38790"/>
                  <a:gd name="connsiteY8" fmla="*/ 27235 h 47045"/>
                  <a:gd name="connsiteX9" fmla="*/ 9967 w 38790"/>
                  <a:gd name="connsiteY9" fmla="*/ 25223 h 47045"/>
                  <a:gd name="connsiteX10" fmla="*/ 3932 w 38790"/>
                  <a:gd name="connsiteY10" fmla="*/ 21406 h 47045"/>
                  <a:gd name="connsiteX11" fmla="*/ 1417 w 38790"/>
                  <a:gd name="connsiteY11" fmla="*/ 13839 h 47045"/>
                  <a:gd name="connsiteX12" fmla="*/ 6629 w 38790"/>
                  <a:gd name="connsiteY12" fmla="*/ 3827 h 47045"/>
                  <a:gd name="connsiteX13" fmla="*/ 20597 w 38790"/>
                  <a:gd name="connsiteY13" fmla="*/ 32 h 47045"/>
                  <a:gd name="connsiteX14" fmla="*/ 29741 w 38790"/>
                  <a:gd name="connsiteY14" fmla="*/ 1175 h 47045"/>
                  <a:gd name="connsiteX15" fmla="*/ 37308 w 38790"/>
                  <a:gd name="connsiteY15" fmla="*/ 4216 h 47045"/>
                  <a:gd name="connsiteX16" fmla="*/ 33741 w 38790"/>
                  <a:gd name="connsiteY16" fmla="*/ 10798 h 47045"/>
                  <a:gd name="connsiteX17" fmla="*/ 20460 w 38790"/>
                  <a:gd name="connsiteY17" fmla="*/ 7163 h 47045"/>
                  <a:gd name="connsiteX18" fmla="*/ 12367 w 38790"/>
                  <a:gd name="connsiteY18" fmla="*/ 8901 h 47045"/>
                  <a:gd name="connsiteX19" fmla="*/ 9601 w 38790"/>
                  <a:gd name="connsiteY19" fmla="*/ 13473 h 47045"/>
                  <a:gd name="connsiteX20" fmla="*/ 11156 w 38790"/>
                  <a:gd name="connsiteY20" fmla="*/ 17039 h 47045"/>
                  <a:gd name="connsiteX21" fmla="*/ 15019 w 38790"/>
                  <a:gd name="connsiteY21" fmla="*/ 18960 h 47045"/>
                  <a:gd name="connsiteX22" fmla="*/ 21488 w 38790"/>
                  <a:gd name="connsiteY22" fmla="*/ 20331 h 47045"/>
                  <a:gd name="connsiteX23" fmla="*/ 30472 w 38790"/>
                  <a:gd name="connsiteY23" fmla="*/ 22388 h 47045"/>
                  <a:gd name="connsiteX24" fmla="*/ 36347 w 38790"/>
                  <a:gd name="connsiteY24" fmla="*/ 26069 h 47045"/>
                  <a:gd name="connsiteX25" fmla="*/ 38770 w 38790"/>
                  <a:gd name="connsiteY25" fmla="*/ 33361 h 47045"/>
                  <a:gd name="connsiteX26" fmla="*/ 33444 w 38790"/>
                  <a:gd name="connsiteY26" fmla="*/ 43305 h 47045"/>
                  <a:gd name="connsiteX27" fmla="*/ 18882 w 38790"/>
                  <a:gd name="connsiteY27" fmla="*/ 47009 h 47045"/>
                  <a:gd name="connsiteX28" fmla="*/ 8161 w 38790"/>
                  <a:gd name="connsiteY28" fmla="*/ 45500 h 4704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</a:cxnLst>
                <a:rect l="l" t="t" r="r" b="b"/>
                <a:pathLst>
                  <a:path w="38790" h="47045">
                    <a:moveTo>
                      <a:pt x="8161" y="45500"/>
                    </a:moveTo>
                    <a:cubicBezTo>
                      <a:pt x="5216" y="44754"/>
                      <a:pt x="2444" y="43441"/>
                      <a:pt x="0" y="41637"/>
                    </a:cubicBezTo>
                    <a:lnTo>
                      <a:pt x="3475" y="35053"/>
                    </a:lnTo>
                    <a:cubicBezTo>
                      <a:pt x="5730" y="36605"/>
                      <a:pt x="8224" y="37779"/>
                      <a:pt x="10858" y="38527"/>
                    </a:cubicBezTo>
                    <a:cubicBezTo>
                      <a:pt x="13705" y="39388"/>
                      <a:pt x="16663" y="39827"/>
                      <a:pt x="19637" y="39831"/>
                    </a:cubicBezTo>
                    <a:cubicBezTo>
                      <a:pt x="26929" y="39831"/>
                      <a:pt x="30587" y="37728"/>
                      <a:pt x="30587" y="33567"/>
                    </a:cubicBezTo>
                    <a:cubicBezTo>
                      <a:pt x="30639" y="32297"/>
                      <a:pt x="30088" y="31076"/>
                      <a:pt x="29101" y="30275"/>
                    </a:cubicBezTo>
                    <a:cubicBezTo>
                      <a:pt x="28018" y="29407"/>
                      <a:pt x="26751" y="28798"/>
                      <a:pt x="25397" y="28492"/>
                    </a:cubicBezTo>
                    <a:cubicBezTo>
                      <a:pt x="23934" y="28103"/>
                      <a:pt x="21831" y="27692"/>
                      <a:pt x="19111" y="27235"/>
                    </a:cubicBezTo>
                    <a:cubicBezTo>
                      <a:pt x="16017" y="26792"/>
                      <a:pt x="12961" y="26120"/>
                      <a:pt x="9967" y="25223"/>
                    </a:cubicBezTo>
                    <a:cubicBezTo>
                      <a:pt x="7653" y="24506"/>
                      <a:pt x="5571" y="23189"/>
                      <a:pt x="3932" y="21406"/>
                    </a:cubicBezTo>
                    <a:cubicBezTo>
                      <a:pt x="2141" y="19307"/>
                      <a:pt x="1239" y="16592"/>
                      <a:pt x="1417" y="13839"/>
                    </a:cubicBezTo>
                    <a:cubicBezTo>
                      <a:pt x="1337" y="9832"/>
                      <a:pt x="3301" y="6059"/>
                      <a:pt x="6629" y="3827"/>
                    </a:cubicBezTo>
                    <a:cubicBezTo>
                      <a:pt x="10760" y="1102"/>
                      <a:pt x="15655" y="-228"/>
                      <a:pt x="20597" y="32"/>
                    </a:cubicBezTo>
                    <a:cubicBezTo>
                      <a:pt x="23680" y="44"/>
                      <a:pt x="26750" y="428"/>
                      <a:pt x="29741" y="1175"/>
                    </a:cubicBezTo>
                    <a:cubicBezTo>
                      <a:pt x="32414" y="1763"/>
                      <a:pt x="34971" y="2790"/>
                      <a:pt x="37308" y="4216"/>
                    </a:cubicBezTo>
                    <a:lnTo>
                      <a:pt x="33741" y="10798"/>
                    </a:lnTo>
                    <a:cubicBezTo>
                      <a:pt x="29763" y="8318"/>
                      <a:pt x="25147" y="7055"/>
                      <a:pt x="20460" y="7163"/>
                    </a:cubicBezTo>
                    <a:cubicBezTo>
                      <a:pt x="17654" y="6989"/>
                      <a:pt x="14854" y="7590"/>
                      <a:pt x="12367" y="8901"/>
                    </a:cubicBezTo>
                    <a:cubicBezTo>
                      <a:pt x="10675" y="9801"/>
                      <a:pt x="9613" y="11556"/>
                      <a:pt x="9601" y="13473"/>
                    </a:cubicBezTo>
                    <a:cubicBezTo>
                      <a:pt x="9532" y="14840"/>
                      <a:pt x="10107" y="16160"/>
                      <a:pt x="11156" y="17039"/>
                    </a:cubicBezTo>
                    <a:cubicBezTo>
                      <a:pt x="12289" y="17951"/>
                      <a:pt x="13608" y="18606"/>
                      <a:pt x="15019" y="18960"/>
                    </a:cubicBezTo>
                    <a:cubicBezTo>
                      <a:pt x="16551" y="19348"/>
                      <a:pt x="18722" y="19828"/>
                      <a:pt x="21488" y="20331"/>
                    </a:cubicBezTo>
                    <a:cubicBezTo>
                      <a:pt x="24526" y="20816"/>
                      <a:pt x="27527" y="21503"/>
                      <a:pt x="30472" y="22388"/>
                    </a:cubicBezTo>
                    <a:cubicBezTo>
                      <a:pt x="32724" y="23069"/>
                      <a:pt x="34752" y="24340"/>
                      <a:pt x="36347" y="26069"/>
                    </a:cubicBezTo>
                    <a:cubicBezTo>
                      <a:pt x="38067" y="28095"/>
                      <a:pt x="38935" y="30709"/>
                      <a:pt x="38770" y="33361"/>
                    </a:cubicBezTo>
                    <a:cubicBezTo>
                      <a:pt x="38868" y="37382"/>
                      <a:pt x="36846" y="41158"/>
                      <a:pt x="33444" y="43305"/>
                    </a:cubicBezTo>
                    <a:cubicBezTo>
                      <a:pt x="29081" y="45995"/>
                      <a:pt x="24000" y="47287"/>
                      <a:pt x="18882" y="47009"/>
                    </a:cubicBezTo>
                    <a:cubicBezTo>
                      <a:pt x="15255" y="47020"/>
                      <a:pt x="11644" y="46512"/>
                      <a:pt x="8161" y="45500"/>
                    </a:cubicBezTo>
                    <a:close/>
                  </a:path>
                </a:pathLst>
              </a:custGeom>
              <a:solidFill>
                <a:srgbClr val="8282A8"/>
              </a:solidFill>
              <a:ln w="2286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b="1">
                  <a:latin typeface="+mj-lt"/>
                </a:endParaRPr>
              </a:p>
            </p:txBody>
          </p:sp>
          <p:sp>
            <p:nvSpPr>
              <p:cNvPr id="72" name="Freeform: Shape 71">
                <a:extLst>
                  <a:ext uri="{FF2B5EF4-FFF2-40B4-BE49-F238E27FC236}">
                    <a16:creationId xmlns:a16="http://schemas.microsoft.com/office/drawing/2014/main" id="{E42A4BFF-9B9D-452A-AC6A-2E0EEB18BF79}"/>
                  </a:ext>
                </a:extLst>
              </p:cNvPr>
              <p:cNvSpPr/>
              <p:nvPr/>
            </p:nvSpPr>
            <p:spPr>
              <a:xfrm>
                <a:off x="5475530" y="4815112"/>
                <a:ext cx="45887" cy="47007"/>
              </a:xfrm>
              <a:custGeom>
                <a:avLst/>
                <a:gdLst>
                  <a:gd name="connsiteX0" fmla="*/ 45632 w 45887"/>
                  <a:gd name="connsiteY0" fmla="*/ 26247 h 47007"/>
                  <a:gd name="connsiteX1" fmla="*/ 8278 w 45887"/>
                  <a:gd name="connsiteY1" fmla="*/ 26247 h 47007"/>
                  <a:gd name="connsiteX2" fmla="*/ 13628 w 45887"/>
                  <a:gd name="connsiteY2" fmla="*/ 36008 h 47007"/>
                  <a:gd name="connsiteX3" fmla="*/ 25058 w 45887"/>
                  <a:gd name="connsiteY3" fmla="*/ 39712 h 47007"/>
                  <a:gd name="connsiteX4" fmla="*/ 38339 w 45887"/>
                  <a:gd name="connsiteY4" fmla="*/ 34157 h 47007"/>
                  <a:gd name="connsiteX5" fmla="*/ 42911 w 45887"/>
                  <a:gd name="connsiteY5" fmla="*/ 39528 h 47007"/>
                  <a:gd name="connsiteX6" fmla="*/ 35139 w 45887"/>
                  <a:gd name="connsiteY6" fmla="*/ 45083 h 47007"/>
                  <a:gd name="connsiteX7" fmla="*/ 24760 w 45887"/>
                  <a:gd name="connsiteY7" fmla="*/ 47003 h 47007"/>
                  <a:gd name="connsiteX8" fmla="*/ 11822 w 45887"/>
                  <a:gd name="connsiteY8" fmla="*/ 44008 h 47007"/>
                  <a:gd name="connsiteX9" fmla="*/ 3089 w 45887"/>
                  <a:gd name="connsiteY9" fmla="*/ 35619 h 47007"/>
                  <a:gd name="connsiteX10" fmla="*/ 3 w 45887"/>
                  <a:gd name="connsiteY10" fmla="*/ 23457 h 47007"/>
                  <a:gd name="connsiteX11" fmla="*/ 2998 w 45887"/>
                  <a:gd name="connsiteY11" fmla="*/ 11387 h 47007"/>
                  <a:gd name="connsiteX12" fmla="*/ 11250 w 45887"/>
                  <a:gd name="connsiteY12" fmla="*/ 2998 h 47007"/>
                  <a:gd name="connsiteX13" fmla="*/ 23115 w 45887"/>
                  <a:gd name="connsiteY13" fmla="*/ 3 h 47007"/>
                  <a:gd name="connsiteX14" fmla="*/ 34888 w 45887"/>
                  <a:gd name="connsiteY14" fmla="*/ 2998 h 47007"/>
                  <a:gd name="connsiteX15" fmla="*/ 42957 w 45887"/>
                  <a:gd name="connsiteY15" fmla="*/ 11387 h 47007"/>
                  <a:gd name="connsiteX16" fmla="*/ 45883 w 45887"/>
                  <a:gd name="connsiteY16" fmla="*/ 23731 h 47007"/>
                  <a:gd name="connsiteX17" fmla="*/ 45632 w 45887"/>
                  <a:gd name="connsiteY17" fmla="*/ 26246 h 47007"/>
                  <a:gd name="connsiteX18" fmla="*/ 13010 w 45887"/>
                  <a:gd name="connsiteY18" fmla="*/ 10702 h 47007"/>
                  <a:gd name="connsiteX19" fmla="*/ 8278 w 45887"/>
                  <a:gd name="connsiteY19" fmla="*/ 20257 h 47007"/>
                  <a:gd name="connsiteX20" fmla="*/ 37814 w 45887"/>
                  <a:gd name="connsiteY20" fmla="*/ 20257 h 47007"/>
                  <a:gd name="connsiteX21" fmla="*/ 33081 w 45887"/>
                  <a:gd name="connsiteY21" fmla="*/ 10725 h 47007"/>
                  <a:gd name="connsiteX22" fmla="*/ 13010 w 45887"/>
                  <a:gd name="connsiteY22" fmla="*/ 10725 h 470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</a:cxnLst>
                <a:rect l="l" t="t" r="r" b="b"/>
                <a:pathLst>
                  <a:path w="45887" h="47007">
                    <a:moveTo>
                      <a:pt x="45632" y="26247"/>
                    </a:moveTo>
                    <a:lnTo>
                      <a:pt x="8278" y="26247"/>
                    </a:lnTo>
                    <a:cubicBezTo>
                      <a:pt x="8686" y="30084"/>
                      <a:pt x="10612" y="33599"/>
                      <a:pt x="13628" y="36008"/>
                    </a:cubicBezTo>
                    <a:cubicBezTo>
                      <a:pt x="16877" y="38561"/>
                      <a:pt x="20929" y="39873"/>
                      <a:pt x="25058" y="39712"/>
                    </a:cubicBezTo>
                    <a:cubicBezTo>
                      <a:pt x="30087" y="39905"/>
                      <a:pt x="34945" y="37873"/>
                      <a:pt x="38339" y="34157"/>
                    </a:cubicBezTo>
                    <a:lnTo>
                      <a:pt x="42911" y="39528"/>
                    </a:lnTo>
                    <a:cubicBezTo>
                      <a:pt x="40815" y="41989"/>
                      <a:pt x="38146" y="43896"/>
                      <a:pt x="35139" y="45083"/>
                    </a:cubicBezTo>
                    <a:cubicBezTo>
                      <a:pt x="31840" y="46402"/>
                      <a:pt x="28313" y="47055"/>
                      <a:pt x="24760" y="47003"/>
                    </a:cubicBezTo>
                    <a:cubicBezTo>
                      <a:pt x="20267" y="47085"/>
                      <a:pt x="15822" y="46057"/>
                      <a:pt x="11822" y="44008"/>
                    </a:cubicBezTo>
                    <a:cubicBezTo>
                      <a:pt x="8166" y="42108"/>
                      <a:pt x="5135" y="39195"/>
                      <a:pt x="3089" y="35619"/>
                    </a:cubicBezTo>
                    <a:cubicBezTo>
                      <a:pt x="999" y="31911"/>
                      <a:pt x="-66" y="27713"/>
                      <a:pt x="3" y="23457"/>
                    </a:cubicBezTo>
                    <a:cubicBezTo>
                      <a:pt x="-54" y="19243"/>
                      <a:pt x="977" y="15086"/>
                      <a:pt x="2998" y="11387"/>
                    </a:cubicBezTo>
                    <a:cubicBezTo>
                      <a:pt x="4924" y="7885"/>
                      <a:pt x="7780" y="4981"/>
                      <a:pt x="11250" y="2998"/>
                    </a:cubicBezTo>
                    <a:cubicBezTo>
                      <a:pt x="14873" y="974"/>
                      <a:pt x="18965" y="-60"/>
                      <a:pt x="23115" y="3"/>
                    </a:cubicBezTo>
                    <a:cubicBezTo>
                      <a:pt x="27235" y="-63"/>
                      <a:pt x="31299" y="971"/>
                      <a:pt x="34888" y="2998"/>
                    </a:cubicBezTo>
                    <a:cubicBezTo>
                      <a:pt x="38305" y="4990"/>
                      <a:pt x="41099" y="7895"/>
                      <a:pt x="42957" y="11387"/>
                    </a:cubicBezTo>
                    <a:cubicBezTo>
                      <a:pt x="44956" y="15190"/>
                      <a:pt x="45963" y="19436"/>
                      <a:pt x="45883" y="23731"/>
                    </a:cubicBezTo>
                    <a:cubicBezTo>
                      <a:pt x="45842" y="24574"/>
                      <a:pt x="45758" y="25412"/>
                      <a:pt x="45632" y="26246"/>
                    </a:cubicBezTo>
                    <a:close/>
                    <a:moveTo>
                      <a:pt x="13010" y="10702"/>
                    </a:moveTo>
                    <a:cubicBezTo>
                      <a:pt x="10285" y="13177"/>
                      <a:pt x="8595" y="16590"/>
                      <a:pt x="8278" y="20257"/>
                    </a:cubicBezTo>
                    <a:lnTo>
                      <a:pt x="37814" y="20257"/>
                    </a:lnTo>
                    <a:cubicBezTo>
                      <a:pt x="37472" y="16603"/>
                      <a:pt x="35785" y="13206"/>
                      <a:pt x="33081" y="10725"/>
                    </a:cubicBezTo>
                    <a:cubicBezTo>
                      <a:pt x="27284" y="5836"/>
                      <a:pt x="18808" y="5836"/>
                      <a:pt x="13010" y="10725"/>
                    </a:cubicBezTo>
                    <a:close/>
                  </a:path>
                </a:pathLst>
              </a:custGeom>
              <a:solidFill>
                <a:srgbClr val="8282A8"/>
              </a:solidFill>
              <a:ln w="2286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b="1">
                  <a:latin typeface="+mj-lt"/>
                </a:endParaRPr>
              </a:p>
            </p:txBody>
          </p:sp>
          <p:sp>
            <p:nvSpPr>
              <p:cNvPr id="73" name="Freeform: Shape 72">
                <a:extLst>
                  <a:ext uri="{FF2B5EF4-FFF2-40B4-BE49-F238E27FC236}">
                    <a16:creationId xmlns:a16="http://schemas.microsoft.com/office/drawing/2014/main" id="{2F809617-E5EB-4B84-AB1D-ECC91DB98459}"/>
                  </a:ext>
                </a:extLst>
              </p:cNvPr>
              <p:cNvSpPr/>
              <p:nvPr/>
            </p:nvSpPr>
            <p:spPr>
              <a:xfrm>
                <a:off x="5528637" y="4797148"/>
                <a:ext cx="47686" cy="64971"/>
              </a:xfrm>
              <a:custGeom>
                <a:avLst/>
                <a:gdLst>
                  <a:gd name="connsiteX0" fmla="*/ 47686 w 47686"/>
                  <a:gd name="connsiteY0" fmla="*/ 0 h 64971"/>
                  <a:gd name="connsiteX1" fmla="*/ 47686 w 47686"/>
                  <a:gd name="connsiteY1" fmla="*/ 64442 h 64971"/>
                  <a:gd name="connsiteX2" fmla="*/ 39685 w 47686"/>
                  <a:gd name="connsiteY2" fmla="*/ 64442 h 64971"/>
                  <a:gd name="connsiteX3" fmla="*/ 39685 w 47686"/>
                  <a:gd name="connsiteY3" fmla="*/ 57150 h 64971"/>
                  <a:gd name="connsiteX4" fmla="*/ 32644 w 47686"/>
                  <a:gd name="connsiteY4" fmla="*/ 62979 h 64971"/>
                  <a:gd name="connsiteX5" fmla="*/ 23272 w 47686"/>
                  <a:gd name="connsiteY5" fmla="*/ 64969 h 64971"/>
                  <a:gd name="connsiteX6" fmla="*/ 11293 w 47686"/>
                  <a:gd name="connsiteY6" fmla="*/ 62019 h 64971"/>
                  <a:gd name="connsiteX7" fmla="*/ 2995 w 47686"/>
                  <a:gd name="connsiteY7" fmla="*/ 53722 h 64971"/>
                  <a:gd name="connsiteX8" fmla="*/ 2995 w 47686"/>
                  <a:gd name="connsiteY8" fmla="*/ 29170 h 64971"/>
                  <a:gd name="connsiteX9" fmla="*/ 11293 w 47686"/>
                  <a:gd name="connsiteY9" fmla="*/ 20917 h 64971"/>
                  <a:gd name="connsiteX10" fmla="*/ 23272 w 47686"/>
                  <a:gd name="connsiteY10" fmla="*/ 17968 h 64971"/>
                  <a:gd name="connsiteX11" fmla="*/ 32416 w 47686"/>
                  <a:gd name="connsiteY11" fmla="*/ 19843 h 64971"/>
                  <a:gd name="connsiteX12" fmla="*/ 39274 w 47686"/>
                  <a:gd name="connsiteY12" fmla="*/ 25352 h 64971"/>
                  <a:gd name="connsiteX13" fmla="*/ 39274 w 47686"/>
                  <a:gd name="connsiteY13" fmla="*/ 0 h 64971"/>
                  <a:gd name="connsiteX14" fmla="*/ 31867 w 47686"/>
                  <a:gd name="connsiteY14" fmla="*/ 55619 h 64971"/>
                  <a:gd name="connsiteX15" fmla="*/ 37422 w 47686"/>
                  <a:gd name="connsiteY15" fmla="*/ 49904 h 64971"/>
                  <a:gd name="connsiteX16" fmla="*/ 37422 w 47686"/>
                  <a:gd name="connsiteY16" fmla="*/ 32965 h 64971"/>
                  <a:gd name="connsiteX17" fmla="*/ 31867 w 47686"/>
                  <a:gd name="connsiteY17" fmla="*/ 27272 h 64971"/>
                  <a:gd name="connsiteX18" fmla="*/ 23958 w 47686"/>
                  <a:gd name="connsiteY18" fmla="*/ 25261 h 64971"/>
                  <a:gd name="connsiteX19" fmla="*/ 16025 w 47686"/>
                  <a:gd name="connsiteY19" fmla="*/ 27272 h 64971"/>
                  <a:gd name="connsiteX20" fmla="*/ 10470 w 47686"/>
                  <a:gd name="connsiteY20" fmla="*/ 32965 h 64971"/>
                  <a:gd name="connsiteX21" fmla="*/ 10470 w 47686"/>
                  <a:gd name="connsiteY21" fmla="*/ 49904 h 64971"/>
                  <a:gd name="connsiteX22" fmla="*/ 16025 w 47686"/>
                  <a:gd name="connsiteY22" fmla="*/ 55619 h 64971"/>
                  <a:gd name="connsiteX23" fmla="*/ 31867 w 47686"/>
                  <a:gd name="connsiteY23" fmla="*/ 55619 h 6497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</a:cxnLst>
                <a:rect l="l" t="t" r="r" b="b"/>
                <a:pathLst>
                  <a:path w="47686" h="64971">
                    <a:moveTo>
                      <a:pt x="47686" y="0"/>
                    </a:moveTo>
                    <a:lnTo>
                      <a:pt x="47686" y="64442"/>
                    </a:lnTo>
                    <a:lnTo>
                      <a:pt x="39685" y="64442"/>
                    </a:lnTo>
                    <a:lnTo>
                      <a:pt x="39685" y="57150"/>
                    </a:lnTo>
                    <a:cubicBezTo>
                      <a:pt x="37879" y="59667"/>
                      <a:pt x="35454" y="61675"/>
                      <a:pt x="32644" y="62979"/>
                    </a:cubicBezTo>
                    <a:cubicBezTo>
                      <a:pt x="29706" y="64329"/>
                      <a:pt x="26505" y="65008"/>
                      <a:pt x="23272" y="64969"/>
                    </a:cubicBezTo>
                    <a:cubicBezTo>
                      <a:pt x="19091" y="65038"/>
                      <a:pt x="14964" y="64023"/>
                      <a:pt x="11293" y="62019"/>
                    </a:cubicBezTo>
                    <a:cubicBezTo>
                      <a:pt x="7795" y="60098"/>
                      <a:pt x="4917" y="57219"/>
                      <a:pt x="2995" y="53722"/>
                    </a:cubicBezTo>
                    <a:cubicBezTo>
                      <a:pt x="-998" y="46025"/>
                      <a:pt x="-998" y="36867"/>
                      <a:pt x="2995" y="29170"/>
                    </a:cubicBezTo>
                    <a:cubicBezTo>
                      <a:pt x="4938" y="25699"/>
                      <a:pt x="7812" y="22841"/>
                      <a:pt x="11293" y="20917"/>
                    </a:cubicBezTo>
                    <a:cubicBezTo>
                      <a:pt x="14964" y="18914"/>
                      <a:pt x="19091" y="17898"/>
                      <a:pt x="23272" y="17968"/>
                    </a:cubicBezTo>
                    <a:cubicBezTo>
                      <a:pt x="26419" y="17929"/>
                      <a:pt x="29538" y="18569"/>
                      <a:pt x="32416" y="19843"/>
                    </a:cubicBezTo>
                    <a:cubicBezTo>
                      <a:pt x="35131" y="21069"/>
                      <a:pt x="37491" y="22965"/>
                      <a:pt x="39274" y="25352"/>
                    </a:cubicBezTo>
                    <a:lnTo>
                      <a:pt x="39274" y="0"/>
                    </a:lnTo>
                    <a:close/>
                    <a:moveTo>
                      <a:pt x="31867" y="55619"/>
                    </a:moveTo>
                    <a:cubicBezTo>
                      <a:pt x="34226" y="54282"/>
                      <a:pt x="36153" y="52299"/>
                      <a:pt x="37422" y="49904"/>
                    </a:cubicBezTo>
                    <a:cubicBezTo>
                      <a:pt x="40104" y="44576"/>
                      <a:pt x="40104" y="38292"/>
                      <a:pt x="37422" y="32965"/>
                    </a:cubicBezTo>
                    <a:cubicBezTo>
                      <a:pt x="36166" y="30566"/>
                      <a:pt x="34235" y="28587"/>
                      <a:pt x="31867" y="27272"/>
                    </a:cubicBezTo>
                    <a:cubicBezTo>
                      <a:pt x="29449" y="25930"/>
                      <a:pt x="26724" y="25236"/>
                      <a:pt x="23958" y="25261"/>
                    </a:cubicBezTo>
                    <a:cubicBezTo>
                      <a:pt x="21183" y="25223"/>
                      <a:pt x="18447" y="25917"/>
                      <a:pt x="16025" y="27272"/>
                    </a:cubicBezTo>
                    <a:cubicBezTo>
                      <a:pt x="13668" y="28601"/>
                      <a:pt x="11741" y="30576"/>
                      <a:pt x="10470" y="32965"/>
                    </a:cubicBezTo>
                    <a:cubicBezTo>
                      <a:pt x="7729" y="38278"/>
                      <a:pt x="7729" y="44590"/>
                      <a:pt x="10470" y="49904"/>
                    </a:cubicBezTo>
                    <a:cubicBezTo>
                      <a:pt x="11753" y="52289"/>
                      <a:pt x="13677" y="54269"/>
                      <a:pt x="16025" y="55619"/>
                    </a:cubicBezTo>
                    <a:cubicBezTo>
                      <a:pt x="20950" y="58362"/>
                      <a:pt x="26943" y="58362"/>
                      <a:pt x="31867" y="55619"/>
                    </a:cubicBezTo>
                    <a:close/>
                  </a:path>
                </a:pathLst>
              </a:custGeom>
              <a:solidFill>
                <a:srgbClr val="8282A8"/>
              </a:solidFill>
              <a:ln w="2286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b="1">
                  <a:latin typeface="+mj-lt"/>
                </a:endParaRPr>
              </a:p>
            </p:txBody>
          </p:sp>
          <p:sp>
            <p:nvSpPr>
              <p:cNvPr id="74" name="Freeform: Shape 73">
                <a:extLst>
                  <a:ext uri="{FF2B5EF4-FFF2-40B4-BE49-F238E27FC236}">
                    <a16:creationId xmlns:a16="http://schemas.microsoft.com/office/drawing/2014/main" id="{8B4A0A77-0E88-4D61-A658-8E0A7C312CB2}"/>
                  </a:ext>
                </a:extLst>
              </p:cNvPr>
              <p:cNvSpPr/>
              <p:nvPr/>
            </p:nvSpPr>
            <p:spPr>
              <a:xfrm>
                <a:off x="5611273" y="4815112"/>
                <a:ext cx="45887" cy="47007"/>
              </a:xfrm>
              <a:custGeom>
                <a:avLst/>
                <a:gdLst>
                  <a:gd name="connsiteX0" fmla="*/ 45654 w 45887"/>
                  <a:gd name="connsiteY0" fmla="*/ 26247 h 47007"/>
                  <a:gd name="connsiteX1" fmla="*/ 8301 w 45887"/>
                  <a:gd name="connsiteY1" fmla="*/ 26247 h 47007"/>
                  <a:gd name="connsiteX2" fmla="*/ 13650 w 45887"/>
                  <a:gd name="connsiteY2" fmla="*/ 36008 h 47007"/>
                  <a:gd name="connsiteX3" fmla="*/ 25080 w 45887"/>
                  <a:gd name="connsiteY3" fmla="*/ 39712 h 47007"/>
                  <a:gd name="connsiteX4" fmla="*/ 38362 w 45887"/>
                  <a:gd name="connsiteY4" fmla="*/ 34157 h 47007"/>
                  <a:gd name="connsiteX5" fmla="*/ 42934 w 45887"/>
                  <a:gd name="connsiteY5" fmla="*/ 39528 h 47007"/>
                  <a:gd name="connsiteX6" fmla="*/ 35139 w 45887"/>
                  <a:gd name="connsiteY6" fmla="*/ 45083 h 47007"/>
                  <a:gd name="connsiteX7" fmla="*/ 24760 w 45887"/>
                  <a:gd name="connsiteY7" fmla="*/ 47004 h 47007"/>
                  <a:gd name="connsiteX8" fmla="*/ 11822 w 45887"/>
                  <a:gd name="connsiteY8" fmla="*/ 44009 h 47007"/>
                  <a:gd name="connsiteX9" fmla="*/ 3089 w 45887"/>
                  <a:gd name="connsiteY9" fmla="*/ 35619 h 47007"/>
                  <a:gd name="connsiteX10" fmla="*/ 3 w 45887"/>
                  <a:gd name="connsiteY10" fmla="*/ 23458 h 47007"/>
                  <a:gd name="connsiteX11" fmla="*/ 3021 w 45887"/>
                  <a:gd name="connsiteY11" fmla="*/ 11387 h 47007"/>
                  <a:gd name="connsiteX12" fmla="*/ 11273 w 45887"/>
                  <a:gd name="connsiteY12" fmla="*/ 2998 h 47007"/>
                  <a:gd name="connsiteX13" fmla="*/ 23115 w 45887"/>
                  <a:gd name="connsiteY13" fmla="*/ 3 h 47007"/>
                  <a:gd name="connsiteX14" fmla="*/ 34888 w 45887"/>
                  <a:gd name="connsiteY14" fmla="*/ 2998 h 47007"/>
                  <a:gd name="connsiteX15" fmla="*/ 42980 w 45887"/>
                  <a:gd name="connsiteY15" fmla="*/ 11387 h 47007"/>
                  <a:gd name="connsiteX16" fmla="*/ 45883 w 45887"/>
                  <a:gd name="connsiteY16" fmla="*/ 23732 h 47007"/>
                  <a:gd name="connsiteX17" fmla="*/ 45655 w 45887"/>
                  <a:gd name="connsiteY17" fmla="*/ 26246 h 47007"/>
                  <a:gd name="connsiteX18" fmla="*/ 13033 w 45887"/>
                  <a:gd name="connsiteY18" fmla="*/ 10702 h 47007"/>
                  <a:gd name="connsiteX19" fmla="*/ 8301 w 45887"/>
                  <a:gd name="connsiteY19" fmla="*/ 20257 h 47007"/>
                  <a:gd name="connsiteX20" fmla="*/ 37836 w 45887"/>
                  <a:gd name="connsiteY20" fmla="*/ 20257 h 47007"/>
                  <a:gd name="connsiteX21" fmla="*/ 33104 w 45887"/>
                  <a:gd name="connsiteY21" fmla="*/ 10725 h 47007"/>
                  <a:gd name="connsiteX22" fmla="*/ 13033 w 45887"/>
                  <a:gd name="connsiteY22" fmla="*/ 10725 h 470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</a:cxnLst>
                <a:rect l="l" t="t" r="r" b="b"/>
                <a:pathLst>
                  <a:path w="45887" h="47007">
                    <a:moveTo>
                      <a:pt x="45654" y="26247"/>
                    </a:moveTo>
                    <a:lnTo>
                      <a:pt x="8301" y="26247"/>
                    </a:lnTo>
                    <a:cubicBezTo>
                      <a:pt x="8709" y="30085"/>
                      <a:pt x="10635" y="33600"/>
                      <a:pt x="13650" y="36008"/>
                    </a:cubicBezTo>
                    <a:cubicBezTo>
                      <a:pt x="16900" y="38561"/>
                      <a:pt x="20952" y="39874"/>
                      <a:pt x="25080" y="39712"/>
                    </a:cubicBezTo>
                    <a:cubicBezTo>
                      <a:pt x="30109" y="39905"/>
                      <a:pt x="34968" y="37873"/>
                      <a:pt x="38362" y="34157"/>
                    </a:cubicBezTo>
                    <a:lnTo>
                      <a:pt x="42934" y="39528"/>
                    </a:lnTo>
                    <a:cubicBezTo>
                      <a:pt x="40824" y="41984"/>
                      <a:pt x="38149" y="43890"/>
                      <a:pt x="35139" y="45083"/>
                    </a:cubicBezTo>
                    <a:cubicBezTo>
                      <a:pt x="31841" y="46404"/>
                      <a:pt x="28313" y="47057"/>
                      <a:pt x="24760" y="47004"/>
                    </a:cubicBezTo>
                    <a:cubicBezTo>
                      <a:pt x="20267" y="47080"/>
                      <a:pt x="15824" y="46052"/>
                      <a:pt x="11822" y="44009"/>
                    </a:cubicBezTo>
                    <a:cubicBezTo>
                      <a:pt x="8166" y="42108"/>
                      <a:pt x="5135" y="39196"/>
                      <a:pt x="3089" y="35619"/>
                    </a:cubicBezTo>
                    <a:cubicBezTo>
                      <a:pt x="999" y="31911"/>
                      <a:pt x="-66" y="27714"/>
                      <a:pt x="3" y="23458"/>
                    </a:cubicBezTo>
                    <a:cubicBezTo>
                      <a:pt x="-58" y="19241"/>
                      <a:pt x="982" y="15080"/>
                      <a:pt x="3021" y="11387"/>
                    </a:cubicBezTo>
                    <a:cubicBezTo>
                      <a:pt x="4934" y="7875"/>
                      <a:pt x="7793" y="4969"/>
                      <a:pt x="11273" y="2998"/>
                    </a:cubicBezTo>
                    <a:cubicBezTo>
                      <a:pt x="14888" y="975"/>
                      <a:pt x="18973" y="-58"/>
                      <a:pt x="23115" y="3"/>
                    </a:cubicBezTo>
                    <a:cubicBezTo>
                      <a:pt x="27236" y="-66"/>
                      <a:pt x="31300" y="968"/>
                      <a:pt x="34888" y="2998"/>
                    </a:cubicBezTo>
                    <a:cubicBezTo>
                      <a:pt x="38317" y="4982"/>
                      <a:pt x="41121" y="7889"/>
                      <a:pt x="42980" y="11387"/>
                    </a:cubicBezTo>
                    <a:cubicBezTo>
                      <a:pt x="44961" y="15196"/>
                      <a:pt x="45959" y="19439"/>
                      <a:pt x="45883" y="23732"/>
                    </a:cubicBezTo>
                    <a:cubicBezTo>
                      <a:pt x="45850" y="24573"/>
                      <a:pt x="45773" y="25413"/>
                      <a:pt x="45655" y="26246"/>
                    </a:cubicBezTo>
                    <a:close/>
                    <a:moveTo>
                      <a:pt x="13033" y="10702"/>
                    </a:moveTo>
                    <a:cubicBezTo>
                      <a:pt x="10315" y="13183"/>
                      <a:pt x="8627" y="16592"/>
                      <a:pt x="8301" y="20257"/>
                    </a:cubicBezTo>
                    <a:lnTo>
                      <a:pt x="37836" y="20257"/>
                    </a:lnTo>
                    <a:cubicBezTo>
                      <a:pt x="37494" y="16604"/>
                      <a:pt x="35808" y="13206"/>
                      <a:pt x="33104" y="10725"/>
                    </a:cubicBezTo>
                    <a:cubicBezTo>
                      <a:pt x="27307" y="5837"/>
                      <a:pt x="18831" y="5837"/>
                      <a:pt x="13033" y="10725"/>
                    </a:cubicBezTo>
                    <a:close/>
                  </a:path>
                </a:pathLst>
              </a:custGeom>
              <a:solidFill>
                <a:srgbClr val="8282A8"/>
              </a:solidFill>
              <a:ln w="2286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b="1">
                  <a:latin typeface="+mj-lt"/>
                </a:endParaRPr>
              </a:p>
            </p:txBody>
          </p:sp>
          <p:sp>
            <p:nvSpPr>
              <p:cNvPr id="75" name="Freeform: Shape 74">
                <a:extLst>
                  <a:ext uri="{FF2B5EF4-FFF2-40B4-BE49-F238E27FC236}">
                    <a16:creationId xmlns:a16="http://schemas.microsoft.com/office/drawing/2014/main" id="{A67DCDAB-05F9-4968-9DD0-C13DE71148FB}"/>
                  </a:ext>
                </a:extLst>
              </p:cNvPr>
              <p:cNvSpPr/>
              <p:nvPr/>
            </p:nvSpPr>
            <p:spPr>
              <a:xfrm>
                <a:off x="5667190" y="4795888"/>
                <a:ext cx="11295" cy="65747"/>
              </a:xfrm>
              <a:custGeom>
                <a:avLst/>
                <a:gdLst>
                  <a:gd name="connsiteX0" fmla="*/ 1602 w 11295"/>
                  <a:gd name="connsiteY0" fmla="*/ 9283 h 65747"/>
                  <a:gd name="connsiteX1" fmla="*/ 1 w 11295"/>
                  <a:gd name="connsiteY1" fmla="*/ 5466 h 65747"/>
                  <a:gd name="connsiteX2" fmla="*/ 1602 w 11295"/>
                  <a:gd name="connsiteY2" fmla="*/ 1603 h 65747"/>
                  <a:gd name="connsiteX3" fmla="*/ 5648 w 11295"/>
                  <a:gd name="connsiteY3" fmla="*/ 3 h 65747"/>
                  <a:gd name="connsiteX4" fmla="*/ 9671 w 11295"/>
                  <a:gd name="connsiteY4" fmla="*/ 1511 h 65747"/>
                  <a:gd name="connsiteX5" fmla="*/ 11294 w 11295"/>
                  <a:gd name="connsiteY5" fmla="*/ 5283 h 65747"/>
                  <a:gd name="connsiteX6" fmla="*/ 9671 w 11295"/>
                  <a:gd name="connsiteY6" fmla="*/ 9238 h 65747"/>
                  <a:gd name="connsiteX7" fmla="*/ 5648 w 11295"/>
                  <a:gd name="connsiteY7" fmla="*/ 10861 h 65747"/>
                  <a:gd name="connsiteX8" fmla="*/ 1602 w 11295"/>
                  <a:gd name="connsiteY8" fmla="*/ 9283 h 65747"/>
                  <a:gd name="connsiteX9" fmla="*/ 1464 w 11295"/>
                  <a:gd name="connsiteY9" fmla="*/ 19708 h 65747"/>
                  <a:gd name="connsiteX10" fmla="*/ 9808 w 11295"/>
                  <a:gd name="connsiteY10" fmla="*/ 19708 h 65747"/>
                  <a:gd name="connsiteX11" fmla="*/ 9808 w 11295"/>
                  <a:gd name="connsiteY11" fmla="*/ 65748 h 65747"/>
                  <a:gd name="connsiteX12" fmla="*/ 1464 w 11295"/>
                  <a:gd name="connsiteY12" fmla="*/ 65748 h 6574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11295" h="65747">
                    <a:moveTo>
                      <a:pt x="1602" y="9283"/>
                    </a:moveTo>
                    <a:cubicBezTo>
                      <a:pt x="550" y="8296"/>
                      <a:pt x="-32" y="6908"/>
                      <a:pt x="1" y="5466"/>
                    </a:cubicBezTo>
                    <a:cubicBezTo>
                      <a:pt x="-22" y="4012"/>
                      <a:pt x="557" y="2614"/>
                      <a:pt x="1602" y="1603"/>
                    </a:cubicBezTo>
                    <a:cubicBezTo>
                      <a:pt x="2672" y="535"/>
                      <a:pt x="4136" y="-45"/>
                      <a:pt x="5648" y="3"/>
                    </a:cubicBezTo>
                    <a:cubicBezTo>
                      <a:pt x="7135" y="-42"/>
                      <a:pt x="8580" y="500"/>
                      <a:pt x="9671" y="1511"/>
                    </a:cubicBezTo>
                    <a:cubicBezTo>
                      <a:pt x="10724" y="2480"/>
                      <a:pt x="11315" y="3852"/>
                      <a:pt x="11294" y="5283"/>
                    </a:cubicBezTo>
                    <a:cubicBezTo>
                      <a:pt x="11324" y="6769"/>
                      <a:pt x="10736" y="8201"/>
                      <a:pt x="9671" y="9238"/>
                    </a:cubicBezTo>
                    <a:cubicBezTo>
                      <a:pt x="8610" y="10309"/>
                      <a:pt x="7155" y="10895"/>
                      <a:pt x="5648" y="10861"/>
                    </a:cubicBezTo>
                    <a:cubicBezTo>
                      <a:pt x="4141" y="10906"/>
                      <a:pt x="2680" y="10337"/>
                      <a:pt x="1602" y="9283"/>
                    </a:cubicBezTo>
                    <a:close/>
                    <a:moveTo>
                      <a:pt x="1464" y="19708"/>
                    </a:moveTo>
                    <a:lnTo>
                      <a:pt x="9808" y="19708"/>
                    </a:lnTo>
                    <a:lnTo>
                      <a:pt x="9808" y="65748"/>
                    </a:lnTo>
                    <a:lnTo>
                      <a:pt x="1464" y="65748"/>
                    </a:lnTo>
                    <a:close/>
                  </a:path>
                </a:pathLst>
              </a:custGeom>
              <a:solidFill>
                <a:srgbClr val="8282A8"/>
              </a:solidFill>
              <a:ln w="2286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b="1">
                  <a:latin typeface="+mj-lt"/>
                </a:endParaRPr>
              </a:p>
            </p:txBody>
          </p:sp>
          <p:sp>
            <p:nvSpPr>
              <p:cNvPr id="76" name="Freeform: Shape 75">
                <a:extLst>
                  <a:ext uri="{FF2B5EF4-FFF2-40B4-BE49-F238E27FC236}">
                    <a16:creationId xmlns:a16="http://schemas.microsoft.com/office/drawing/2014/main" id="{4FBF485F-8607-4ED0-BF69-2CBAE2B3935E}"/>
                  </a:ext>
                </a:extLst>
              </p:cNvPr>
              <p:cNvSpPr/>
              <p:nvPr/>
            </p:nvSpPr>
            <p:spPr>
              <a:xfrm>
                <a:off x="5692498" y="4815550"/>
                <a:ext cx="43319" cy="46688"/>
              </a:xfrm>
              <a:custGeom>
                <a:avLst/>
                <a:gdLst>
                  <a:gd name="connsiteX0" fmla="*/ 43320 w 43319"/>
                  <a:gd name="connsiteY0" fmla="*/ 0 h 46688"/>
                  <a:gd name="connsiteX1" fmla="*/ 43320 w 43319"/>
                  <a:gd name="connsiteY1" fmla="*/ 46040 h 46688"/>
                  <a:gd name="connsiteX2" fmla="*/ 35456 w 43319"/>
                  <a:gd name="connsiteY2" fmla="*/ 46040 h 46688"/>
                  <a:gd name="connsiteX3" fmla="*/ 35456 w 43319"/>
                  <a:gd name="connsiteY3" fmla="*/ 39182 h 46688"/>
                  <a:gd name="connsiteX4" fmla="*/ 28804 w 43319"/>
                  <a:gd name="connsiteY4" fmla="*/ 44691 h 46688"/>
                  <a:gd name="connsiteX5" fmla="*/ 19820 w 43319"/>
                  <a:gd name="connsiteY5" fmla="*/ 46657 h 46688"/>
                  <a:gd name="connsiteX6" fmla="*/ 5304 w 43319"/>
                  <a:gd name="connsiteY6" fmla="*/ 41582 h 46688"/>
                  <a:gd name="connsiteX7" fmla="*/ 0 w 43319"/>
                  <a:gd name="connsiteY7" fmla="*/ 26586 h 46688"/>
                  <a:gd name="connsiteX8" fmla="*/ 0 w 43319"/>
                  <a:gd name="connsiteY8" fmla="*/ 92 h 46688"/>
                  <a:gd name="connsiteX9" fmla="*/ 8344 w 43319"/>
                  <a:gd name="connsiteY9" fmla="*/ 92 h 46688"/>
                  <a:gd name="connsiteX10" fmla="*/ 8344 w 43319"/>
                  <a:gd name="connsiteY10" fmla="*/ 25626 h 46688"/>
                  <a:gd name="connsiteX11" fmla="*/ 11567 w 43319"/>
                  <a:gd name="connsiteY11" fmla="*/ 35753 h 46688"/>
                  <a:gd name="connsiteX12" fmla="*/ 20711 w 43319"/>
                  <a:gd name="connsiteY12" fmla="*/ 39182 h 46688"/>
                  <a:gd name="connsiteX13" fmla="*/ 31135 w 43319"/>
                  <a:gd name="connsiteY13" fmla="*/ 35181 h 46688"/>
                  <a:gd name="connsiteX14" fmla="*/ 34953 w 43319"/>
                  <a:gd name="connsiteY14" fmla="*/ 23889 h 46688"/>
                  <a:gd name="connsiteX15" fmla="*/ 34953 w 43319"/>
                  <a:gd name="connsiteY15" fmla="*/ 92 h 4668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</a:cxnLst>
                <a:rect l="l" t="t" r="r" b="b"/>
                <a:pathLst>
                  <a:path w="43319" h="46688">
                    <a:moveTo>
                      <a:pt x="43320" y="0"/>
                    </a:moveTo>
                    <a:lnTo>
                      <a:pt x="43320" y="46040"/>
                    </a:lnTo>
                    <a:lnTo>
                      <a:pt x="35456" y="46040"/>
                    </a:lnTo>
                    <a:lnTo>
                      <a:pt x="35456" y="39182"/>
                    </a:lnTo>
                    <a:cubicBezTo>
                      <a:pt x="33754" y="41564"/>
                      <a:pt x="31462" y="43463"/>
                      <a:pt x="28804" y="44691"/>
                    </a:cubicBezTo>
                    <a:cubicBezTo>
                      <a:pt x="25996" y="46016"/>
                      <a:pt x="22924" y="46688"/>
                      <a:pt x="19820" y="46657"/>
                    </a:cubicBezTo>
                    <a:cubicBezTo>
                      <a:pt x="14500" y="46955"/>
                      <a:pt x="9279" y="45130"/>
                      <a:pt x="5304" y="41582"/>
                    </a:cubicBezTo>
                    <a:cubicBezTo>
                      <a:pt x="1783" y="38199"/>
                      <a:pt x="0" y="33193"/>
                      <a:pt x="0" y="26586"/>
                    </a:cubicBezTo>
                    <a:lnTo>
                      <a:pt x="0" y="92"/>
                    </a:lnTo>
                    <a:lnTo>
                      <a:pt x="8344" y="92"/>
                    </a:lnTo>
                    <a:lnTo>
                      <a:pt x="8344" y="25626"/>
                    </a:lnTo>
                    <a:cubicBezTo>
                      <a:pt x="8076" y="29290"/>
                      <a:pt x="9231" y="32917"/>
                      <a:pt x="11567" y="35753"/>
                    </a:cubicBezTo>
                    <a:cubicBezTo>
                      <a:pt x="13990" y="38143"/>
                      <a:pt x="17314" y="39389"/>
                      <a:pt x="20711" y="39182"/>
                    </a:cubicBezTo>
                    <a:cubicBezTo>
                      <a:pt x="24596" y="39387"/>
                      <a:pt x="28385" y="37933"/>
                      <a:pt x="31135" y="35181"/>
                    </a:cubicBezTo>
                    <a:cubicBezTo>
                      <a:pt x="33843" y="32065"/>
                      <a:pt x="35214" y="28008"/>
                      <a:pt x="34953" y="23889"/>
                    </a:cubicBezTo>
                    <a:lnTo>
                      <a:pt x="34953" y="92"/>
                    </a:lnTo>
                    <a:close/>
                  </a:path>
                </a:pathLst>
              </a:custGeom>
              <a:solidFill>
                <a:srgbClr val="8282A8"/>
              </a:solidFill>
              <a:ln w="2286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b="1">
                  <a:latin typeface="+mj-lt"/>
                </a:endParaRPr>
              </a:p>
            </p:txBody>
          </p:sp>
          <p:sp>
            <p:nvSpPr>
              <p:cNvPr id="77" name="Freeform: Shape 76">
                <a:extLst>
                  <a:ext uri="{FF2B5EF4-FFF2-40B4-BE49-F238E27FC236}">
                    <a16:creationId xmlns:a16="http://schemas.microsoft.com/office/drawing/2014/main" id="{6855A4F9-8208-418B-B4C0-E5FE41A97826}"/>
                  </a:ext>
                </a:extLst>
              </p:cNvPr>
              <p:cNvSpPr/>
              <p:nvPr/>
            </p:nvSpPr>
            <p:spPr>
              <a:xfrm>
                <a:off x="5745876" y="4815084"/>
                <a:ext cx="38811" cy="47044"/>
              </a:xfrm>
              <a:custGeom>
                <a:avLst/>
                <a:gdLst>
                  <a:gd name="connsiteX0" fmla="*/ 8184 w 38811"/>
                  <a:gd name="connsiteY0" fmla="*/ 45500 h 47044"/>
                  <a:gd name="connsiteX1" fmla="*/ 0 w 38811"/>
                  <a:gd name="connsiteY1" fmla="*/ 41637 h 47044"/>
                  <a:gd name="connsiteX2" fmla="*/ 3475 w 38811"/>
                  <a:gd name="connsiteY2" fmla="*/ 35053 h 47044"/>
                  <a:gd name="connsiteX3" fmla="*/ 10859 w 38811"/>
                  <a:gd name="connsiteY3" fmla="*/ 38527 h 47044"/>
                  <a:gd name="connsiteX4" fmla="*/ 19637 w 38811"/>
                  <a:gd name="connsiteY4" fmla="*/ 39831 h 47044"/>
                  <a:gd name="connsiteX5" fmla="*/ 30587 w 38811"/>
                  <a:gd name="connsiteY5" fmla="*/ 33567 h 47044"/>
                  <a:gd name="connsiteX6" fmla="*/ 29101 w 38811"/>
                  <a:gd name="connsiteY6" fmla="*/ 30275 h 47044"/>
                  <a:gd name="connsiteX7" fmla="*/ 25420 w 38811"/>
                  <a:gd name="connsiteY7" fmla="*/ 28492 h 47044"/>
                  <a:gd name="connsiteX8" fmla="*/ 19111 w 38811"/>
                  <a:gd name="connsiteY8" fmla="*/ 27235 h 47044"/>
                  <a:gd name="connsiteX9" fmla="*/ 9967 w 38811"/>
                  <a:gd name="connsiteY9" fmla="*/ 25223 h 47044"/>
                  <a:gd name="connsiteX10" fmla="*/ 3932 w 38811"/>
                  <a:gd name="connsiteY10" fmla="*/ 21406 h 47044"/>
                  <a:gd name="connsiteX11" fmla="*/ 1417 w 38811"/>
                  <a:gd name="connsiteY11" fmla="*/ 13839 h 47044"/>
                  <a:gd name="connsiteX12" fmla="*/ 6630 w 38811"/>
                  <a:gd name="connsiteY12" fmla="*/ 3827 h 47044"/>
                  <a:gd name="connsiteX13" fmla="*/ 20620 w 38811"/>
                  <a:gd name="connsiteY13" fmla="*/ 32 h 47044"/>
                  <a:gd name="connsiteX14" fmla="*/ 29764 w 38811"/>
                  <a:gd name="connsiteY14" fmla="*/ 1175 h 47044"/>
                  <a:gd name="connsiteX15" fmla="*/ 37308 w 38811"/>
                  <a:gd name="connsiteY15" fmla="*/ 4216 h 47044"/>
                  <a:gd name="connsiteX16" fmla="*/ 33741 w 38811"/>
                  <a:gd name="connsiteY16" fmla="*/ 10798 h 47044"/>
                  <a:gd name="connsiteX17" fmla="*/ 20460 w 38811"/>
                  <a:gd name="connsiteY17" fmla="*/ 7163 h 47044"/>
                  <a:gd name="connsiteX18" fmla="*/ 12367 w 38811"/>
                  <a:gd name="connsiteY18" fmla="*/ 8901 h 47044"/>
                  <a:gd name="connsiteX19" fmla="*/ 9601 w 38811"/>
                  <a:gd name="connsiteY19" fmla="*/ 13473 h 47044"/>
                  <a:gd name="connsiteX20" fmla="*/ 11156 w 38811"/>
                  <a:gd name="connsiteY20" fmla="*/ 17039 h 47044"/>
                  <a:gd name="connsiteX21" fmla="*/ 15019 w 38811"/>
                  <a:gd name="connsiteY21" fmla="*/ 18960 h 47044"/>
                  <a:gd name="connsiteX22" fmla="*/ 21511 w 38811"/>
                  <a:gd name="connsiteY22" fmla="*/ 20331 h 47044"/>
                  <a:gd name="connsiteX23" fmla="*/ 30495 w 38811"/>
                  <a:gd name="connsiteY23" fmla="*/ 22388 h 47044"/>
                  <a:gd name="connsiteX24" fmla="*/ 36347 w 38811"/>
                  <a:gd name="connsiteY24" fmla="*/ 26069 h 47044"/>
                  <a:gd name="connsiteX25" fmla="*/ 38793 w 38811"/>
                  <a:gd name="connsiteY25" fmla="*/ 33361 h 47044"/>
                  <a:gd name="connsiteX26" fmla="*/ 33444 w 38811"/>
                  <a:gd name="connsiteY26" fmla="*/ 43305 h 47044"/>
                  <a:gd name="connsiteX27" fmla="*/ 18905 w 38811"/>
                  <a:gd name="connsiteY27" fmla="*/ 47009 h 47044"/>
                  <a:gd name="connsiteX28" fmla="*/ 8184 w 38811"/>
                  <a:gd name="connsiteY28" fmla="*/ 45500 h 4704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</a:cxnLst>
                <a:rect l="l" t="t" r="r" b="b"/>
                <a:pathLst>
                  <a:path w="38811" h="47044">
                    <a:moveTo>
                      <a:pt x="8184" y="45500"/>
                    </a:moveTo>
                    <a:cubicBezTo>
                      <a:pt x="5230" y="44758"/>
                      <a:pt x="2450" y="43446"/>
                      <a:pt x="0" y="41637"/>
                    </a:cubicBezTo>
                    <a:lnTo>
                      <a:pt x="3475" y="35053"/>
                    </a:lnTo>
                    <a:cubicBezTo>
                      <a:pt x="5733" y="36601"/>
                      <a:pt x="8226" y="37774"/>
                      <a:pt x="10859" y="38527"/>
                    </a:cubicBezTo>
                    <a:cubicBezTo>
                      <a:pt x="13705" y="39388"/>
                      <a:pt x="16663" y="39827"/>
                      <a:pt x="19637" y="39831"/>
                    </a:cubicBezTo>
                    <a:cubicBezTo>
                      <a:pt x="26929" y="39831"/>
                      <a:pt x="30587" y="37728"/>
                      <a:pt x="30587" y="33567"/>
                    </a:cubicBezTo>
                    <a:cubicBezTo>
                      <a:pt x="30639" y="32297"/>
                      <a:pt x="30088" y="31076"/>
                      <a:pt x="29101" y="30275"/>
                    </a:cubicBezTo>
                    <a:cubicBezTo>
                      <a:pt x="28024" y="29411"/>
                      <a:pt x="26766" y="28801"/>
                      <a:pt x="25420" y="28492"/>
                    </a:cubicBezTo>
                    <a:cubicBezTo>
                      <a:pt x="23934" y="28103"/>
                      <a:pt x="21831" y="27692"/>
                      <a:pt x="19111" y="27235"/>
                    </a:cubicBezTo>
                    <a:cubicBezTo>
                      <a:pt x="16018" y="26789"/>
                      <a:pt x="12962" y="26117"/>
                      <a:pt x="9967" y="25223"/>
                    </a:cubicBezTo>
                    <a:cubicBezTo>
                      <a:pt x="7660" y="24492"/>
                      <a:pt x="5581" y="23177"/>
                      <a:pt x="3932" y="21406"/>
                    </a:cubicBezTo>
                    <a:cubicBezTo>
                      <a:pt x="2152" y="19301"/>
                      <a:pt x="1252" y="16591"/>
                      <a:pt x="1417" y="13839"/>
                    </a:cubicBezTo>
                    <a:cubicBezTo>
                      <a:pt x="1337" y="9832"/>
                      <a:pt x="3301" y="6059"/>
                      <a:pt x="6630" y="3827"/>
                    </a:cubicBezTo>
                    <a:cubicBezTo>
                      <a:pt x="10769" y="1101"/>
                      <a:pt x="15671" y="-228"/>
                      <a:pt x="20620" y="32"/>
                    </a:cubicBezTo>
                    <a:cubicBezTo>
                      <a:pt x="23703" y="47"/>
                      <a:pt x="26772" y="431"/>
                      <a:pt x="29764" y="1175"/>
                    </a:cubicBezTo>
                    <a:cubicBezTo>
                      <a:pt x="32430" y="1763"/>
                      <a:pt x="34979" y="2790"/>
                      <a:pt x="37308" y="4216"/>
                    </a:cubicBezTo>
                    <a:lnTo>
                      <a:pt x="33741" y="10798"/>
                    </a:lnTo>
                    <a:cubicBezTo>
                      <a:pt x="29766" y="8312"/>
                      <a:pt x="25147" y="7048"/>
                      <a:pt x="20460" y="7163"/>
                    </a:cubicBezTo>
                    <a:cubicBezTo>
                      <a:pt x="17654" y="6992"/>
                      <a:pt x="14855" y="7592"/>
                      <a:pt x="12367" y="8901"/>
                    </a:cubicBezTo>
                    <a:cubicBezTo>
                      <a:pt x="10675" y="9801"/>
                      <a:pt x="9613" y="11556"/>
                      <a:pt x="9601" y="13473"/>
                    </a:cubicBezTo>
                    <a:cubicBezTo>
                      <a:pt x="9542" y="14837"/>
                      <a:pt x="10116" y="16153"/>
                      <a:pt x="11156" y="17039"/>
                    </a:cubicBezTo>
                    <a:cubicBezTo>
                      <a:pt x="12289" y="17951"/>
                      <a:pt x="13608" y="18606"/>
                      <a:pt x="15019" y="18960"/>
                    </a:cubicBezTo>
                    <a:cubicBezTo>
                      <a:pt x="16551" y="19348"/>
                      <a:pt x="18722" y="19828"/>
                      <a:pt x="21511" y="20331"/>
                    </a:cubicBezTo>
                    <a:cubicBezTo>
                      <a:pt x="24549" y="20816"/>
                      <a:pt x="27550" y="21503"/>
                      <a:pt x="30495" y="22388"/>
                    </a:cubicBezTo>
                    <a:cubicBezTo>
                      <a:pt x="32737" y="23076"/>
                      <a:pt x="34757" y="24346"/>
                      <a:pt x="36347" y="26069"/>
                    </a:cubicBezTo>
                    <a:cubicBezTo>
                      <a:pt x="38073" y="28093"/>
                      <a:pt x="38949" y="30706"/>
                      <a:pt x="38793" y="33361"/>
                    </a:cubicBezTo>
                    <a:cubicBezTo>
                      <a:pt x="38886" y="37387"/>
                      <a:pt x="36854" y="41164"/>
                      <a:pt x="33444" y="43305"/>
                    </a:cubicBezTo>
                    <a:cubicBezTo>
                      <a:pt x="29088" y="45990"/>
                      <a:pt x="24015" y="47282"/>
                      <a:pt x="18905" y="47009"/>
                    </a:cubicBezTo>
                    <a:cubicBezTo>
                      <a:pt x="15278" y="47022"/>
                      <a:pt x="11667" y="46513"/>
                      <a:pt x="8184" y="45500"/>
                    </a:cubicBezTo>
                    <a:close/>
                  </a:path>
                </a:pathLst>
              </a:custGeom>
              <a:solidFill>
                <a:srgbClr val="8282A8"/>
              </a:solidFill>
              <a:ln w="2286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b="1">
                  <a:latin typeface="+mj-lt"/>
                </a:endParaRPr>
              </a:p>
            </p:txBody>
          </p:sp>
          <p:sp>
            <p:nvSpPr>
              <p:cNvPr id="78" name="Freeform: Shape 77">
                <a:extLst>
                  <a:ext uri="{FF2B5EF4-FFF2-40B4-BE49-F238E27FC236}">
                    <a16:creationId xmlns:a16="http://schemas.microsoft.com/office/drawing/2014/main" id="{88E08F62-3A2F-45A4-ADBB-C0415AB6864B}"/>
                  </a:ext>
                </a:extLst>
              </p:cNvPr>
              <p:cNvSpPr/>
              <p:nvPr/>
            </p:nvSpPr>
            <p:spPr>
              <a:xfrm>
                <a:off x="5795230" y="4815294"/>
                <a:ext cx="76443" cy="46478"/>
              </a:xfrm>
              <a:custGeom>
                <a:avLst/>
                <a:gdLst>
                  <a:gd name="connsiteX0" fmla="*/ 71346 w 76443"/>
                  <a:gd name="connsiteY0" fmla="*/ 4873 h 46478"/>
                  <a:gd name="connsiteX1" fmla="*/ 76444 w 76443"/>
                  <a:gd name="connsiteY1" fmla="*/ 19801 h 46478"/>
                  <a:gd name="connsiteX2" fmla="*/ 76444 w 76443"/>
                  <a:gd name="connsiteY2" fmla="*/ 46295 h 46478"/>
                  <a:gd name="connsiteX3" fmla="*/ 68100 w 76443"/>
                  <a:gd name="connsiteY3" fmla="*/ 46295 h 46478"/>
                  <a:gd name="connsiteX4" fmla="*/ 68100 w 76443"/>
                  <a:gd name="connsiteY4" fmla="*/ 20761 h 46478"/>
                  <a:gd name="connsiteX5" fmla="*/ 65014 w 76443"/>
                  <a:gd name="connsiteY5" fmla="*/ 10680 h 46478"/>
                  <a:gd name="connsiteX6" fmla="*/ 56190 w 76443"/>
                  <a:gd name="connsiteY6" fmla="*/ 7297 h 46478"/>
                  <a:gd name="connsiteX7" fmla="*/ 46131 w 76443"/>
                  <a:gd name="connsiteY7" fmla="*/ 11251 h 46478"/>
                  <a:gd name="connsiteX8" fmla="*/ 42382 w 76443"/>
                  <a:gd name="connsiteY8" fmla="*/ 22681 h 46478"/>
                  <a:gd name="connsiteX9" fmla="*/ 42382 w 76443"/>
                  <a:gd name="connsiteY9" fmla="*/ 46387 h 46478"/>
                  <a:gd name="connsiteX10" fmla="*/ 34039 w 76443"/>
                  <a:gd name="connsiteY10" fmla="*/ 46387 h 46478"/>
                  <a:gd name="connsiteX11" fmla="*/ 34039 w 76443"/>
                  <a:gd name="connsiteY11" fmla="*/ 20852 h 46478"/>
                  <a:gd name="connsiteX12" fmla="*/ 30953 w 76443"/>
                  <a:gd name="connsiteY12" fmla="*/ 10771 h 46478"/>
                  <a:gd name="connsiteX13" fmla="*/ 22151 w 76443"/>
                  <a:gd name="connsiteY13" fmla="*/ 7388 h 46478"/>
                  <a:gd name="connsiteX14" fmla="*/ 12070 w 76443"/>
                  <a:gd name="connsiteY14" fmla="*/ 11343 h 46478"/>
                  <a:gd name="connsiteX15" fmla="*/ 8321 w 76443"/>
                  <a:gd name="connsiteY15" fmla="*/ 22773 h 46478"/>
                  <a:gd name="connsiteX16" fmla="*/ 8321 w 76443"/>
                  <a:gd name="connsiteY16" fmla="*/ 46478 h 46478"/>
                  <a:gd name="connsiteX17" fmla="*/ 0 w 76443"/>
                  <a:gd name="connsiteY17" fmla="*/ 46478 h 46478"/>
                  <a:gd name="connsiteX18" fmla="*/ 0 w 76443"/>
                  <a:gd name="connsiteY18" fmla="*/ 439 h 46478"/>
                  <a:gd name="connsiteX19" fmla="*/ 7978 w 76443"/>
                  <a:gd name="connsiteY19" fmla="*/ 439 h 46478"/>
                  <a:gd name="connsiteX20" fmla="*/ 7978 w 76443"/>
                  <a:gd name="connsiteY20" fmla="*/ 7297 h 46478"/>
                  <a:gd name="connsiteX21" fmla="*/ 14585 w 76443"/>
                  <a:gd name="connsiteY21" fmla="*/ 1879 h 46478"/>
                  <a:gd name="connsiteX22" fmla="*/ 23889 w 76443"/>
                  <a:gd name="connsiteY22" fmla="*/ 4 h 46478"/>
                  <a:gd name="connsiteX23" fmla="*/ 33444 w 76443"/>
                  <a:gd name="connsiteY23" fmla="*/ 2290 h 46478"/>
                  <a:gd name="connsiteX24" fmla="*/ 39868 w 76443"/>
                  <a:gd name="connsiteY24" fmla="*/ 8645 h 46478"/>
                  <a:gd name="connsiteX25" fmla="*/ 47114 w 76443"/>
                  <a:gd name="connsiteY25" fmla="*/ 2381 h 46478"/>
                  <a:gd name="connsiteX26" fmla="*/ 57584 w 76443"/>
                  <a:gd name="connsiteY26" fmla="*/ 95 h 46478"/>
                  <a:gd name="connsiteX27" fmla="*/ 71346 w 76443"/>
                  <a:gd name="connsiteY27" fmla="*/ 4873 h 4647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</a:cxnLst>
                <a:rect l="l" t="t" r="r" b="b"/>
                <a:pathLst>
                  <a:path w="76443" h="46478">
                    <a:moveTo>
                      <a:pt x="71346" y="4873"/>
                    </a:moveTo>
                    <a:cubicBezTo>
                      <a:pt x="74752" y="8234"/>
                      <a:pt x="76444" y="13194"/>
                      <a:pt x="76444" y="19801"/>
                    </a:cubicBezTo>
                    <a:lnTo>
                      <a:pt x="76444" y="46295"/>
                    </a:lnTo>
                    <a:lnTo>
                      <a:pt x="68100" y="46295"/>
                    </a:lnTo>
                    <a:lnTo>
                      <a:pt x="68100" y="20761"/>
                    </a:lnTo>
                    <a:cubicBezTo>
                      <a:pt x="68369" y="17133"/>
                      <a:pt x="67268" y="13536"/>
                      <a:pt x="65014" y="10680"/>
                    </a:cubicBezTo>
                    <a:cubicBezTo>
                      <a:pt x="62698" y="8332"/>
                      <a:pt x="59481" y="7099"/>
                      <a:pt x="56190" y="7297"/>
                    </a:cubicBezTo>
                    <a:cubicBezTo>
                      <a:pt x="52425" y="7112"/>
                      <a:pt x="48762" y="8552"/>
                      <a:pt x="46131" y="11251"/>
                    </a:cubicBezTo>
                    <a:cubicBezTo>
                      <a:pt x="43419" y="14415"/>
                      <a:pt x="42071" y="18525"/>
                      <a:pt x="42382" y="22681"/>
                    </a:cubicBezTo>
                    <a:lnTo>
                      <a:pt x="42382" y="46387"/>
                    </a:lnTo>
                    <a:lnTo>
                      <a:pt x="34039" y="46387"/>
                    </a:lnTo>
                    <a:lnTo>
                      <a:pt x="34039" y="20852"/>
                    </a:lnTo>
                    <a:cubicBezTo>
                      <a:pt x="34307" y="17224"/>
                      <a:pt x="33206" y="13627"/>
                      <a:pt x="30953" y="10771"/>
                    </a:cubicBezTo>
                    <a:cubicBezTo>
                      <a:pt x="28654" y="8412"/>
                      <a:pt x="25439" y="7176"/>
                      <a:pt x="22151" y="7388"/>
                    </a:cubicBezTo>
                    <a:cubicBezTo>
                      <a:pt x="18381" y="7208"/>
                      <a:pt x="14713" y="8647"/>
                      <a:pt x="12070" y="11343"/>
                    </a:cubicBezTo>
                    <a:cubicBezTo>
                      <a:pt x="9366" y="14512"/>
                      <a:pt x="8020" y="18618"/>
                      <a:pt x="8321" y="22773"/>
                    </a:cubicBezTo>
                    <a:lnTo>
                      <a:pt x="8321" y="46478"/>
                    </a:lnTo>
                    <a:lnTo>
                      <a:pt x="0" y="46478"/>
                    </a:lnTo>
                    <a:lnTo>
                      <a:pt x="0" y="439"/>
                    </a:lnTo>
                    <a:lnTo>
                      <a:pt x="7978" y="439"/>
                    </a:lnTo>
                    <a:lnTo>
                      <a:pt x="7978" y="7297"/>
                    </a:lnTo>
                    <a:cubicBezTo>
                      <a:pt x="9659" y="4935"/>
                      <a:pt x="11940" y="3065"/>
                      <a:pt x="14585" y="1879"/>
                    </a:cubicBezTo>
                    <a:cubicBezTo>
                      <a:pt x="17512" y="583"/>
                      <a:pt x="20688" y="-56"/>
                      <a:pt x="23889" y="4"/>
                    </a:cubicBezTo>
                    <a:cubicBezTo>
                      <a:pt x="27212" y="-17"/>
                      <a:pt x="30490" y="767"/>
                      <a:pt x="33444" y="2290"/>
                    </a:cubicBezTo>
                    <a:cubicBezTo>
                      <a:pt x="36178" y="3711"/>
                      <a:pt x="38418" y="5927"/>
                      <a:pt x="39868" y="8645"/>
                    </a:cubicBezTo>
                    <a:cubicBezTo>
                      <a:pt x="41661" y="5930"/>
                      <a:pt x="44168" y="3762"/>
                      <a:pt x="47114" y="2381"/>
                    </a:cubicBezTo>
                    <a:cubicBezTo>
                      <a:pt x="50383" y="827"/>
                      <a:pt x="53965" y="45"/>
                      <a:pt x="57584" y="95"/>
                    </a:cubicBezTo>
                    <a:cubicBezTo>
                      <a:pt x="62629" y="-241"/>
                      <a:pt x="67595" y="1483"/>
                      <a:pt x="71346" y="4873"/>
                    </a:cubicBezTo>
                    <a:close/>
                  </a:path>
                </a:pathLst>
              </a:custGeom>
              <a:solidFill>
                <a:srgbClr val="8282A8"/>
              </a:solidFill>
              <a:ln w="2286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b="1">
                  <a:latin typeface="+mj-lt"/>
                </a:endParaRPr>
              </a:p>
            </p:txBody>
          </p:sp>
          <p:sp>
            <p:nvSpPr>
              <p:cNvPr id="79" name="Freeform: Shape 78">
                <a:extLst>
                  <a:ext uri="{FF2B5EF4-FFF2-40B4-BE49-F238E27FC236}">
                    <a16:creationId xmlns:a16="http://schemas.microsoft.com/office/drawing/2014/main" id="{A3949D35-2CFF-488D-BCB4-4174F931C7BF}"/>
                  </a:ext>
                </a:extLst>
              </p:cNvPr>
              <p:cNvSpPr/>
              <p:nvPr/>
            </p:nvSpPr>
            <p:spPr>
              <a:xfrm>
                <a:off x="5883036" y="4815115"/>
                <a:ext cx="47867" cy="46999"/>
              </a:xfrm>
              <a:custGeom>
                <a:avLst/>
                <a:gdLst>
                  <a:gd name="connsiteX0" fmla="*/ 11658 w 47867"/>
                  <a:gd name="connsiteY0" fmla="*/ 43960 h 46999"/>
                  <a:gd name="connsiteX1" fmla="*/ 3086 w 47867"/>
                  <a:gd name="connsiteY1" fmla="*/ 35571 h 46999"/>
                  <a:gd name="connsiteX2" fmla="*/ 3086 w 47867"/>
                  <a:gd name="connsiteY2" fmla="*/ 11339 h 46999"/>
                  <a:gd name="connsiteX3" fmla="*/ 11658 w 47867"/>
                  <a:gd name="connsiteY3" fmla="*/ 2995 h 46999"/>
                  <a:gd name="connsiteX4" fmla="*/ 36278 w 47867"/>
                  <a:gd name="connsiteY4" fmla="*/ 2995 h 46999"/>
                  <a:gd name="connsiteX5" fmla="*/ 44782 w 47867"/>
                  <a:gd name="connsiteY5" fmla="*/ 11339 h 46999"/>
                  <a:gd name="connsiteX6" fmla="*/ 44782 w 47867"/>
                  <a:gd name="connsiteY6" fmla="*/ 35571 h 46999"/>
                  <a:gd name="connsiteX7" fmla="*/ 36278 w 47867"/>
                  <a:gd name="connsiteY7" fmla="*/ 43960 h 46999"/>
                  <a:gd name="connsiteX8" fmla="*/ 11658 w 47867"/>
                  <a:gd name="connsiteY8" fmla="*/ 43960 h 46999"/>
                  <a:gd name="connsiteX9" fmla="*/ 31935 w 47867"/>
                  <a:gd name="connsiteY9" fmla="*/ 37651 h 46999"/>
                  <a:gd name="connsiteX10" fmla="*/ 37444 w 47867"/>
                  <a:gd name="connsiteY10" fmla="*/ 31936 h 46999"/>
                  <a:gd name="connsiteX11" fmla="*/ 37444 w 47867"/>
                  <a:gd name="connsiteY11" fmla="*/ 14997 h 46999"/>
                  <a:gd name="connsiteX12" fmla="*/ 31935 w 47867"/>
                  <a:gd name="connsiteY12" fmla="*/ 9305 h 46999"/>
                  <a:gd name="connsiteX13" fmla="*/ 16047 w 47867"/>
                  <a:gd name="connsiteY13" fmla="*/ 9305 h 46999"/>
                  <a:gd name="connsiteX14" fmla="*/ 10469 w 47867"/>
                  <a:gd name="connsiteY14" fmla="*/ 14997 h 46999"/>
                  <a:gd name="connsiteX15" fmla="*/ 10469 w 47867"/>
                  <a:gd name="connsiteY15" fmla="*/ 31936 h 46999"/>
                  <a:gd name="connsiteX16" fmla="*/ 16047 w 47867"/>
                  <a:gd name="connsiteY16" fmla="*/ 37651 h 46999"/>
                  <a:gd name="connsiteX17" fmla="*/ 31935 w 47867"/>
                  <a:gd name="connsiteY17" fmla="*/ 37651 h 4699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</a:cxnLst>
                <a:rect l="l" t="t" r="r" b="b"/>
                <a:pathLst>
                  <a:path w="47867" h="46999">
                    <a:moveTo>
                      <a:pt x="11658" y="43960"/>
                    </a:moveTo>
                    <a:cubicBezTo>
                      <a:pt x="8081" y="42008"/>
                      <a:pt x="5114" y="39105"/>
                      <a:pt x="3086" y="35571"/>
                    </a:cubicBezTo>
                    <a:cubicBezTo>
                      <a:pt x="-1029" y="28017"/>
                      <a:pt x="-1029" y="18892"/>
                      <a:pt x="3086" y="11339"/>
                    </a:cubicBezTo>
                    <a:cubicBezTo>
                      <a:pt x="5110" y="7813"/>
                      <a:pt x="8079" y="4923"/>
                      <a:pt x="11658" y="2995"/>
                    </a:cubicBezTo>
                    <a:cubicBezTo>
                      <a:pt x="19379" y="-998"/>
                      <a:pt x="28558" y="-998"/>
                      <a:pt x="36278" y="2995"/>
                    </a:cubicBezTo>
                    <a:cubicBezTo>
                      <a:pt x="39828" y="4939"/>
                      <a:pt x="42771" y="7827"/>
                      <a:pt x="44782" y="11339"/>
                    </a:cubicBezTo>
                    <a:cubicBezTo>
                      <a:pt x="48896" y="18892"/>
                      <a:pt x="48896" y="28017"/>
                      <a:pt x="44782" y="35571"/>
                    </a:cubicBezTo>
                    <a:cubicBezTo>
                      <a:pt x="42767" y="39091"/>
                      <a:pt x="39826" y="41992"/>
                      <a:pt x="36278" y="43960"/>
                    </a:cubicBezTo>
                    <a:cubicBezTo>
                      <a:pt x="28572" y="48013"/>
                      <a:pt x="19365" y="48013"/>
                      <a:pt x="11658" y="43960"/>
                    </a:cubicBezTo>
                    <a:close/>
                    <a:moveTo>
                      <a:pt x="31935" y="37651"/>
                    </a:moveTo>
                    <a:cubicBezTo>
                      <a:pt x="34275" y="36305"/>
                      <a:pt x="36186" y="34324"/>
                      <a:pt x="37444" y="31936"/>
                    </a:cubicBezTo>
                    <a:cubicBezTo>
                      <a:pt x="40126" y="26608"/>
                      <a:pt x="40126" y="20325"/>
                      <a:pt x="37444" y="14997"/>
                    </a:cubicBezTo>
                    <a:cubicBezTo>
                      <a:pt x="36198" y="12606"/>
                      <a:pt x="34284" y="10629"/>
                      <a:pt x="31935" y="9305"/>
                    </a:cubicBezTo>
                    <a:cubicBezTo>
                      <a:pt x="26979" y="6622"/>
                      <a:pt x="21003" y="6622"/>
                      <a:pt x="16047" y="9305"/>
                    </a:cubicBezTo>
                    <a:cubicBezTo>
                      <a:pt x="13689" y="10639"/>
                      <a:pt x="11755" y="12612"/>
                      <a:pt x="10469" y="14997"/>
                    </a:cubicBezTo>
                    <a:cubicBezTo>
                      <a:pt x="7758" y="20318"/>
                      <a:pt x="7758" y="26615"/>
                      <a:pt x="10469" y="31936"/>
                    </a:cubicBezTo>
                    <a:cubicBezTo>
                      <a:pt x="11768" y="34318"/>
                      <a:pt x="13698" y="36295"/>
                      <a:pt x="16047" y="37651"/>
                    </a:cubicBezTo>
                    <a:cubicBezTo>
                      <a:pt x="20988" y="40393"/>
                      <a:pt x="26994" y="40393"/>
                      <a:pt x="31935" y="37651"/>
                    </a:cubicBezTo>
                    <a:close/>
                  </a:path>
                </a:pathLst>
              </a:custGeom>
              <a:solidFill>
                <a:srgbClr val="8282A8"/>
              </a:solidFill>
              <a:ln w="2286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b="1">
                  <a:latin typeface="+mj-lt"/>
                </a:endParaRPr>
              </a:p>
            </p:txBody>
          </p:sp>
          <p:sp>
            <p:nvSpPr>
              <p:cNvPr id="80" name="Freeform: Shape 79">
                <a:extLst>
                  <a:ext uri="{FF2B5EF4-FFF2-40B4-BE49-F238E27FC236}">
                    <a16:creationId xmlns:a16="http://schemas.microsoft.com/office/drawing/2014/main" id="{0C7F0BBE-0B29-4D12-9EFE-1AA87C1505AA}"/>
                  </a:ext>
                </a:extLst>
              </p:cNvPr>
              <p:cNvSpPr/>
              <p:nvPr/>
            </p:nvSpPr>
            <p:spPr>
              <a:xfrm>
                <a:off x="5938196" y="4797148"/>
                <a:ext cx="47709" cy="64971"/>
              </a:xfrm>
              <a:custGeom>
                <a:avLst/>
                <a:gdLst>
                  <a:gd name="connsiteX0" fmla="*/ 47710 w 47709"/>
                  <a:gd name="connsiteY0" fmla="*/ 0 h 64971"/>
                  <a:gd name="connsiteX1" fmla="*/ 47710 w 47709"/>
                  <a:gd name="connsiteY1" fmla="*/ 64442 h 64971"/>
                  <a:gd name="connsiteX2" fmla="*/ 39709 w 47709"/>
                  <a:gd name="connsiteY2" fmla="*/ 64442 h 64971"/>
                  <a:gd name="connsiteX3" fmla="*/ 39709 w 47709"/>
                  <a:gd name="connsiteY3" fmla="*/ 57150 h 64971"/>
                  <a:gd name="connsiteX4" fmla="*/ 32668 w 47709"/>
                  <a:gd name="connsiteY4" fmla="*/ 62979 h 64971"/>
                  <a:gd name="connsiteX5" fmla="*/ 23295 w 47709"/>
                  <a:gd name="connsiteY5" fmla="*/ 64969 h 64971"/>
                  <a:gd name="connsiteX6" fmla="*/ 11294 w 47709"/>
                  <a:gd name="connsiteY6" fmla="*/ 62019 h 64971"/>
                  <a:gd name="connsiteX7" fmla="*/ 3018 w 47709"/>
                  <a:gd name="connsiteY7" fmla="*/ 53722 h 64971"/>
                  <a:gd name="connsiteX8" fmla="*/ 3018 w 47709"/>
                  <a:gd name="connsiteY8" fmla="*/ 29170 h 64971"/>
                  <a:gd name="connsiteX9" fmla="*/ 11294 w 47709"/>
                  <a:gd name="connsiteY9" fmla="*/ 20917 h 64971"/>
                  <a:gd name="connsiteX10" fmla="*/ 23295 w 47709"/>
                  <a:gd name="connsiteY10" fmla="*/ 17968 h 64971"/>
                  <a:gd name="connsiteX11" fmla="*/ 32439 w 47709"/>
                  <a:gd name="connsiteY11" fmla="*/ 19843 h 64971"/>
                  <a:gd name="connsiteX12" fmla="*/ 39297 w 47709"/>
                  <a:gd name="connsiteY12" fmla="*/ 25352 h 64971"/>
                  <a:gd name="connsiteX13" fmla="*/ 39297 w 47709"/>
                  <a:gd name="connsiteY13" fmla="*/ 0 h 64971"/>
                  <a:gd name="connsiteX14" fmla="*/ 31890 w 47709"/>
                  <a:gd name="connsiteY14" fmla="*/ 55619 h 64971"/>
                  <a:gd name="connsiteX15" fmla="*/ 37445 w 47709"/>
                  <a:gd name="connsiteY15" fmla="*/ 49904 h 64971"/>
                  <a:gd name="connsiteX16" fmla="*/ 37445 w 47709"/>
                  <a:gd name="connsiteY16" fmla="*/ 32965 h 64971"/>
                  <a:gd name="connsiteX17" fmla="*/ 31890 w 47709"/>
                  <a:gd name="connsiteY17" fmla="*/ 27272 h 64971"/>
                  <a:gd name="connsiteX18" fmla="*/ 16026 w 47709"/>
                  <a:gd name="connsiteY18" fmla="*/ 27272 h 64971"/>
                  <a:gd name="connsiteX19" fmla="*/ 10471 w 47709"/>
                  <a:gd name="connsiteY19" fmla="*/ 32965 h 64971"/>
                  <a:gd name="connsiteX20" fmla="*/ 10471 w 47709"/>
                  <a:gd name="connsiteY20" fmla="*/ 49904 h 64971"/>
                  <a:gd name="connsiteX21" fmla="*/ 16026 w 47709"/>
                  <a:gd name="connsiteY21" fmla="*/ 55619 h 64971"/>
                  <a:gd name="connsiteX22" fmla="*/ 31890 w 47709"/>
                  <a:gd name="connsiteY22" fmla="*/ 55619 h 6497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</a:cxnLst>
                <a:rect l="l" t="t" r="r" b="b"/>
                <a:pathLst>
                  <a:path w="47709" h="64971">
                    <a:moveTo>
                      <a:pt x="47710" y="0"/>
                    </a:moveTo>
                    <a:lnTo>
                      <a:pt x="47710" y="64442"/>
                    </a:lnTo>
                    <a:lnTo>
                      <a:pt x="39709" y="64442"/>
                    </a:lnTo>
                    <a:lnTo>
                      <a:pt x="39709" y="57150"/>
                    </a:lnTo>
                    <a:cubicBezTo>
                      <a:pt x="37897" y="59662"/>
                      <a:pt x="35474" y="61668"/>
                      <a:pt x="32668" y="62979"/>
                    </a:cubicBezTo>
                    <a:cubicBezTo>
                      <a:pt x="29729" y="64327"/>
                      <a:pt x="26528" y="65006"/>
                      <a:pt x="23295" y="64969"/>
                    </a:cubicBezTo>
                    <a:cubicBezTo>
                      <a:pt x="19108" y="65035"/>
                      <a:pt x="14974" y="64019"/>
                      <a:pt x="11294" y="62019"/>
                    </a:cubicBezTo>
                    <a:cubicBezTo>
                      <a:pt x="7806" y="60091"/>
                      <a:pt x="4937" y="57214"/>
                      <a:pt x="3018" y="53722"/>
                    </a:cubicBezTo>
                    <a:cubicBezTo>
                      <a:pt x="-1006" y="46033"/>
                      <a:pt x="-1006" y="36859"/>
                      <a:pt x="3018" y="29170"/>
                    </a:cubicBezTo>
                    <a:cubicBezTo>
                      <a:pt x="4958" y="25705"/>
                      <a:pt x="7824" y="22848"/>
                      <a:pt x="11294" y="20917"/>
                    </a:cubicBezTo>
                    <a:cubicBezTo>
                      <a:pt x="14974" y="18918"/>
                      <a:pt x="19108" y="17902"/>
                      <a:pt x="23295" y="17968"/>
                    </a:cubicBezTo>
                    <a:cubicBezTo>
                      <a:pt x="26442" y="17929"/>
                      <a:pt x="29561" y="18569"/>
                      <a:pt x="32439" y="19843"/>
                    </a:cubicBezTo>
                    <a:cubicBezTo>
                      <a:pt x="35151" y="21075"/>
                      <a:pt x="37509" y="22970"/>
                      <a:pt x="39297" y="25352"/>
                    </a:cubicBezTo>
                    <a:lnTo>
                      <a:pt x="39297" y="0"/>
                    </a:lnTo>
                    <a:close/>
                    <a:moveTo>
                      <a:pt x="31890" y="55619"/>
                    </a:moveTo>
                    <a:cubicBezTo>
                      <a:pt x="34249" y="54282"/>
                      <a:pt x="36176" y="52299"/>
                      <a:pt x="37445" y="49904"/>
                    </a:cubicBezTo>
                    <a:cubicBezTo>
                      <a:pt x="40127" y="44576"/>
                      <a:pt x="40127" y="38292"/>
                      <a:pt x="37445" y="32965"/>
                    </a:cubicBezTo>
                    <a:cubicBezTo>
                      <a:pt x="36189" y="30566"/>
                      <a:pt x="34258" y="28587"/>
                      <a:pt x="31890" y="27272"/>
                    </a:cubicBezTo>
                    <a:cubicBezTo>
                      <a:pt x="26942" y="24590"/>
                      <a:pt x="20974" y="24590"/>
                      <a:pt x="16026" y="27272"/>
                    </a:cubicBezTo>
                    <a:cubicBezTo>
                      <a:pt x="13679" y="28614"/>
                      <a:pt x="11754" y="30585"/>
                      <a:pt x="10471" y="32965"/>
                    </a:cubicBezTo>
                    <a:cubicBezTo>
                      <a:pt x="7759" y="38285"/>
                      <a:pt x="7759" y="44583"/>
                      <a:pt x="10471" y="49904"/>
                    </a:cubicBezTo>
                    <a:cubicBezTo>
                      <a:pt x="11766" y="52279"/>
                      <a:pt x="13687" y="54256"/>
                      <a:pt x="16026" y="55619"/>
                    </a:cubicBezTo>
                    <a:cubicBezTo>
                      <a:pt x="20958" y="58362"/>
                      <a:pt x="26958" y="58362"/>
                      <a:pt x="31890" y="55619"/>
                    </a:cubicBezTo>
                    <a:close/>
                  </a:path>
                </a:pathLst>
              </a:custGeom>
              <a:solidFill>
                <a:srgbClr val="8282A8"/>
              </a:solidFill>
              <a:ln w="2286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b="1">
                  <a:latin typeface="+mj-lt"/>
                </a:endParaRPr>
              </a:p>
            </p:txBody>
          </p:sp>
          <p:sp>
            <p:nvSpPr>
              <p:cNvPr id="81" name="Freeform: Shape 80">
                <a:extLst>
                  <a:ext uri="{FF2B5EF4-FFF2-40B4-BE49-F238E27FC236}">
                    <a16:creationId xmlns:a16="http://schemas.microsoft.com/office/drawing/2014/main" id="{BF9377CC-7152-4F72-8F85-681EF0C82744}"/>
                  </a:ext>
                </a:extLst>
              </p:cNvPr>
              <p:cNvSpPr/>
              <p:nvPr/>
            </p:nvSpPr>
            <p:spPr>
              <a:xfrm>
                <a:off x="6018436" y="4805468"/>
                <a:ext cx="32529" cy="56678"/>
              </a:xfrm>
              <a:custGeom>
                <a:avLst/>
                <a:gdLst>
                  <a:gd name="connsiteX0" fmla="*/ 32530 w 32529"/>
                  <a:gd name="connsiteY0" fmla="*/ 53424 h 56678"/>
                  <a:gd name="connsiteX1" fmla="*/ 27958 w 32529"/>
                  <a:gd name="connsiteY1" fmla="*/ 55825 h 56678"/>
                  <a:gd name="connsiteX2" fmla="*/ 22403 w 32529"/>
                  <a:gd name="connsiteY2" fmla="*/ 56648 h 56678"/>
                  <a:gd name="connsiteX3" fmla="*/ 11636 w 32529"/>
                  <a:gd name="connsiteY3" fmla="*/ 52922 h 56678"/>
                  <a:gd name="connsiteX4" fmla="*/ 7818 w 32529"/>
                  <a:gd name="connsiteY4" fmla="*/ 42223 h 56678"/>
                  <a:gd name="connsiteX5" fmla="*/ 7818 w 32529"/>
                  <a:gd name="connsiteY5" fmla="*/ 16940 h 56678"/>
                  <a:gd name="connsiteX6" fmla="*/ 0 w 32529"/>
                  <a:gd name="connsiteY6" fmla="*/ 16940 h 56678"/>
                  <a:gd name="connsiteX7" fmla="*/ 0 w 32529"/>
                  <a:gd name="connsiteY7" fmla="*/ 10082 h 56678"/>
                  <a:gd name="connsiteX8" fmla="*/ 7818 w 32529"/>
                  <a:gd name="connsiteY8" fmla="*/ 10082 h 56678"/>
                  <a:gd name="connsiteX9" fmla="*/ 7818 w 32529"/>
                  <a:gd name="connsiteY9" fmla="*/ 0 h 56678"/>
                  <a:gd name="connsiteX10" fmla="*/ 16139 w 32529"/>
                  <a:gd name="connsiteY10" fmla="*/ 0 h 56678"/>
                  <a:gd name="connsiteX11" fmla="*/ 16139 w 32529"/>
                  <a:gd name="connsiteY11" fmla="*/ 10082 h 56678"/>
                  <a:gd name="connsiteX12" fmla="*/ 29352 w 32529"/>
                  <a:gd name="connsiteY12" fmla="*/ 10082 h 56678"/>
                  <a:gd name="connsiteX13" fmla="*/ 29352 w 32529"/>
                  <a:gd name="connsiteY13" fmla="*/ 16940 h 56678"/>
                  <a:gd name="connsiteX14" fmla="*/ 16139 w 32529"/>
                  <a:gd name="connsiteY14" fmla="*/ 16940 h 56678"/>
                  <a:gd name="connsiteX15" fmla="*/ 16139 w 32529"/>
                  <a:gd name="connsiteY15" fmla="*/ 41880 h 56678"/>
                  <a:gd name="connsiteX16" fmla="*/ 18128 w 32529"/>
                  <a:gd name="connsiteY16" fmla="*/ 47709 h 56678"/>
                  <a:gd name="connsiteX17" fmla="*/ 23477 w 32529"/>
                  <a:gd name="connsiteY17" fmla="*/ 49698 h 56678"/>
                  <a:gd name="connsiteX18" fmla="*/ 29992 w 32529"/>
                  <a:gd name="connsiteY18" fmla="*/ 47527 h 5667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</a:cxnLst>
                <a:rect l="l" t="t" r="r" b="b"/>
                <a:pathLst>
                  <a:path w="32529" h="56678">
                    <a:moveTo>
                      <a:pt x="32530" y="53424"/>
                    </a:moveTo>
                    <a:cubicBezTo>
                      <a:pt x="31191" y="54536"/>
                      <a:pt x="29633" y="55353"/>
                      <a:pt x="27958" y="55825"/>
                    </a:cubicBezTo>
                    <a:cubicBezTo>
                      <a:pt x="26158" y="56375"/>
                      <a:pt x="24285" y="56653"/>
                      <a:pt x="22403" y="56648"/>
                    </a:cubicBezTo>
                    <a:cubicBezTo>
                      <a:pt x="18459" y="56901"/>
                      <a:pt x="14579" y="55558"/>
                      <a:pt x="11636" y="52922"/>
                    </a:cubicBezTo>
                    <a:cubicBezTo>
                      <a:pt x="8934" y="50039"/>
                      <a:pt x="7552" y="46165"/>
                      <a:pt x="7818" y="42223"/>
                    </a:cubicBezTo>
                    <a:lnTo>
                      <a:pt x="7818" y="16940"/>
                    </a:lnTo>
                    <a:lnTo>
                      <a:pt x="0" y="16940"/>
                    </a:lnTo>
                    <a:lnTo>
                      <a:pt x="0" y="10082"/>
                    </a:lnTo>
                    <a:lnTo>
                      <a:pt x="7818" y="10082"/>
                    </a:lnTo>
                    <a:lnTo>
                      <a:pt x="7818" y="0"/>
                    </a:lnTo>
                    <a:lnTo>
                      <a:pt x="16139" y="0"/>
                    </a:lnTo>
                    <a:lnTo>
                      <a:pt x="16139" y="10082"/>
                    </a:lnTo>
                    <a:lnTo>
                      <a:pt x="29352" y="10082"/>
                    </a:lnTo>
                    <a:lnTo>
                      <a:pt x="29352" y="16940"/>
                    </a:lnTo>
                    <a:lnTo>
                      <a:pt x="16139" y="16940"/>
                    </a:lnTo>
                    <a:lnTo>
                      <a:pt x="16139" y="41880"/>
                    </a:lnTo>
                    <a:cubicBezTo>
                      <a:pt x="16013" y="44008"/>
                      <a:pt x="16727" y="46102"/>
                      <a:pt x="18128" y="47709"/>
                    </a:cubicBezTo>
                    <a:cubicBezTo>
                      <a:pt x="19537" y="49118"/>
                      <a:pt x="21490" y="49844"/>
                      <a:pt x="23477" y="49698"/>
                    </a:cubicBezTo>
                    <a:cubicBezTo>
                      <a:pt x="25837" y="49765"/>
                      <a:pt x="28145" y="48996"/>
                      <a:pt x="29992" y="47527"/>
                    </a:cubicBezTo>
                    <a:close/>
                  </a:path>
                </a:pathLst>
              </a:custGeom>
              <a:solidFill>
                <a:srgbClr val="8282A8"/>
              </a:solidFill>
              <a:ln w="2286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b="1">
                  <a:latin typeface="+mj-lt"/>
                </a:endParaRPr>
              </a:p>
            </p:txBody>
          </p:sp>
          <p:sp>
            <p:nvSpPr>
              <p:cNvPr id="82" name="Freeform: Shape 81">
                <a:extLst>
                  <a:ext uri="{FF2B5EF4-FFF2-40B4-BE49-F238E27FC236}">
                    <a16:creationId xmlns:a16="http://schemas.microsoft.com/office/drawing/2014/main" id="{05AC59C5-68B5-44F1-B416-37CC3B8207E8}"/>
                  </a:ext>
                </a:extLst>
              </p:cNvPr>
              <p:cNvSpPr/>
              <p:nvPr/>
            </p:nvSpPr>
            <p:spPr>
              <a:xfrm>
                <a:off x="6055283" y="4815112"/>
                <a:ext cx="45865" cy="47002"/>
              </a:xfrm>
              <a:custGeom>
                <a:avLst/>
                <a:gdLst>
                  <a:gd name="connsiteX0" fmla="*/ 45632 w 45865"/>
                  <a:gd name="connsiteY0" fmla="*/ 26247 h 47002"/>
                  <a:gd name="connsiteX1" fmla="*/ 8278 w 45865"/>
                  <a:gd name="connsiteY1" fmla="*/ 26247 h 47002"/>
                  <a:gd name="connsiteX2" fmla="*/ 13605 w 45865"/>
                  <a:gd name="connsiteY2" fmla="*/ 36008 h 47002"/>
                  <a:gd name="connsiteX3" fmla="*/ 25035 w 45865"/>
                  <a:gd name="connsiteY3" fmla="*/ 39712 h 47002"/>
                  <a:gd name="connsiteX4" fmla="*/ 38339 w 45865"/>
                  <a:gd name="connsiteY4" fmla="*/ 34157 h 47002"/>
                  <a:gd name="connsiteX5" fmla="*/ 42911 w 45865"/>
                  <a:gd name="connsiteY5" fmla="*/ 39528 h 47002"/>
                  <a:gd name="connsiteX6" fmla="*/ 35139 w 45865"/>
                  <a:gd name="connsiteY6" fmla="*/ 45083 h 47002"/>
                  <a:gd name="connsiteX7" fmla="*/ 11822 w 45865"/>
                  <a:gd name="connsiteY7" fmla="*/ 44008 h 47002"/>
                  <a:gd name="connsiteX8" fmla="*/ 3089 w 45865"/>
                  <a:gd name="connsiteY8" fmla="*/ 35619 h 47002"/>
                  <a:gd name="connsiteX9" fmla="*/ 3 w 45865"/>
                  <a:gd name="connsiteY9" fmla="*/ 23457 h 47002"/>
                  <a:gd name="connsiteX10" fmla="*/ 2998 w 45865"/>
                  <a:gd name="connsiteY10" fmla="*/ 11387 h 47002"/>
                  <a:gd name="connsiteX11" fmla="*/ 11250 w 45865"/>
                  <a:gd name="connsiteY11" fmla="*/ 2998 h 47002"/>
                  <a:gd name="connsiteX12" fmla="*/ 23115 w 45865"/>
                  <a:gd name="connsiteY12" fmla="*/ 3 h 47002"/>
                  <a:gd name="connsiteX13" fmla="*/ 34888 w 45865"/>
                  <a:gd name="connsiteY13" fmla="*/ 2998 h 47002"/>
                  <a:gd name="connsiteX14" fmla="*/ 42957 w 45865"/>
                  <a:gd name="connsiteY14" fmla="*/ 11387 h 47002"/>
                  <a:gd name="connsiteX15" fmla="*/ 45860 w 45865"/>
                  <a:gd name="connsiteY15" fmla="*/ 23731 h 47002"/>
                  <a:gd name="connsiteX16" fmla="*/ 45632 w 45865"/>
                  <a:gd name="connsiteY16" fmla="*/ 26246 h 47002"/>
                  <a:gd name="connsiteX17" fmla="*/ 13010 w 45865"/>
                  <a:gd name="connsiteY17" fmla="*/ 10702 h 47002"/>
                  <a:gd name="connsiteX18" fmla="*/ 8278 w 45865"/>
                  <a:gd name="connsiteY18" fmla="*/ 20257 h 47002"/>
                  <a:gd name="connsiteX19" fmla="*/ 37814 w 45865"/>
                  <a:gd name="connsiteY19" fmla="*/ 20257 h 47002"/>
                  <a:gd name="connsiteX20" fmla="*/ 33081 w 45865"/>
                  <a:gd name="connsiteY20" fmla="*/ 10725 h 47002"/>
                  <a:gd name="connsiteX21" fmla="*/ 13010 w 45865"/>
                  <a:gd name="connsiteY21" fmla="*/ 10725 h 4700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</a:cxnLst>
                <a:rect l="l" t="t" r="r" b="b"/>
                <a:pathLst>
                  <a:path w="45865" h="47002">
                    <a:moveTo>
                      <a:pt x="45632" y="26247"/>
                    </a:moveTo>
                    <a:lnTo>
                      <a:pt x="8278" y="26247"/>
                    </a:lnTo>
                    <a:cubicBezTo>
                      <a:pt x="8668" y="30085"/>
                      <a:pt x="10588" y="33604"/>
                      <a:pt x="13605" y="36008"/>
                    </a:cubicBezTo>
                    <a:cubicBezTo>
                      <a:pt x="16856" y="38557"/>
                      <a:pt x="20907" y="39870"/>
                      <a:pt x="25035" y="39712"/>
                    </a:cubicBezTo>
                    <a:cubicBezTo>
                      <a:pt x="30072" y="39911"/>
                      <a:pt x="34940" y="37879"/>
                      <a:pt x="38339" y="34157"/>
                    </a:cubicBezTo>
                    <a:lnTo>
                      <a:pt x="42911" y="39528"/>
                    </a:lnTo>
                    <a:cubicBezTo>
                      <a:pt x="40810" y="41984"/>
                      <a:pt x="38143" y="43890"/>
                      <a:pt x="35139" y="45083"/>
                    </a:cubicBezTo>
                    <a:cubicBezTo>
                      <a:pt x="27554" y="47974"/>
                      <a:pt x="19109" y="47585"/>
                      <a:pt x="11822" y="44008"/>
                    </a:cubicBezTo>
                    <a:cubicBezTo>
                      <a:pt x="8166" y="42108"/>
                      <a:pt x="5135" y="39195"/>
                      <a:pt x="3089" y="35619"/>
                    </a:cubicBezTo>
                    <a:cubicBezTo>
                      <a:pt x="999" y="31911"/>
                      <a:pt x="-66" y="27713"/>
                      <a:pt x="3" y="23457"/>
                    </a:cubicBezTo>
                    <a:cubicBezTo>
                      <a:pt x="-54" y="19243"/>
                      <a:pt x="977" y="15086"/>
                      <a:pt x="2998" y="11387"/>
                    </a:cubicBezTo>
                    <a:cubicBezTo>
                      <a:pt x="4917" y="7880"/>
                      <a:pt x="7775" y="4975"/>
                      <a:pt x="11250" y="2998"/>
                    </a:cubicBezTo>
                    <a:cubicBezTo>
                      <a:pt x="14873" y="974"/>
                      <a:pt x="18965" y="-60"/>
                      <a:pt x="23115" y="3"/>
                    </a:cubicBezTo>
                    <a:cubicBezTo>
                      <a:pt x="27235" y="-63"/>
                      <a:pt x="31299" y="971"/>
                      <a:pt x="34888" y="2998"/>
                    </a:cubicBezTo>
                    <a:cubicBezTo>
                      <a:pt x="38305" y="4990"/>
                      <a:pt x="41099" y="7895"/>
                      <a:pt x="42957" y="11387"/>
                    </a:cubicBezTo>
                    <a:cubicBezTo>
                      <a:pt x="44948" y="15192"/>
                      <a:pt x="45947" y="19438"/>
                      <a:pt x="45860" y="23731"/>
                    </a:cubicBezTo>
                    <a:cubicBezTo>
                      <a:pt x="45829" y="24573"/>
                      <a:pt x="45753" y="25412"/>
                      <a:pt x="45632" y="26246"/>
                    </a:cubicBezTo>
                    <a:close/>
                    <a:moveTo>
                      <a:pt x="13010" y="10702"/>
                    </a:moveTo>
                    <a:cubicBezTo>
                      <a:pt x="10285" y="13177"/>
                      <a:pt x="8595" y="16590"/>
                      <a:pt x="8278" y="20257"/>
                    </a:cubicBezTo>
                    <a:lnTo>
                      <a:pt x="37814" y="20257"/>
                    </a:lnTo>
                    <a:cubicBezTo>
                      <a:pt x="37453" y="16609"/>
                      <a:pt x="35769" y="13218"/>
                      <a:pt x="33081" y="10725"/>
                    </a:cubicBezTo>
                    <a:cubicBezTo>
                      <a:pt x="27284" y="5836"/>
                      <a:pt x="18808" y="5836"/>
                      <a:pt x="13010" y="10725"/>
                    </a:cubicBezTo>
                    <a:close/>
                  </a:path>
                </a:pathLst>
              </a:custGeom>
              <a:solidFill>
                <a:srgbClr val="8282A8"/>
              </a:solidFill>
              <a:ln w="2286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b="1">
                  <a:latin typeface="+mj-lt"/>
                </a:endParaRPr>
              </a:p>
            </p:txBody>
          </p:sp>
          <p:sp>
            <p:nvSpPr>
              <p:cNvPr id="83" name="Freeform: Shape 82">
                <a:extLst>
                  <a:ext uri="{FF2B5EF4-FFF2-40B4-BE49-F238E27FC236}">
                    <a16:creationId xmlns:a16="http://schemas.microsoft.com/office/drawing/2014/main" id="{A77A11AC-999F-4694-93CC-DFBDBBAAFBF3}"/>
                  </a:ext>
                </a:extLst>
              </p:cNvPr>
              <p:cNvSpPr/>
              <p:nvPr/>
            </p:nvSpPr>
            <p:spPr>
              <a:xfrm>
                <a:off x="6112642" y="4815294"/>
                <a:ext cx="76443" cy="46478"/>
              </a:xfrm>
              <a:custGeom>
                <a:avLst/>
                <a:gdLst>
                  <a:gd name="connsiteX0" fmla="*/ 71346 w 76443"/>
                  <a:gd name="connsiteY0" fmla="*/ 4873 h 46478"/>
                  <a:gd name="connsiteX1" fmla="*/ 76444 w 76443"/>
                  <a:gd name="connsiteY1" fmla="*/ 19801 h 46478"/>
                  <a:gd name="connsiteX2" fmla="*/ 76444 w 76443"/>
                  <a:gd name="connsiteY2" fmla="*/ 46295 h 46478"/>
                  <a:gd name="connsiteX3" fmla="*/ 68100 w 76443"/>
                  <a:gd name="connsiteY3" fmla="*/ 46295 h 46478"/>
                  <a:gd name="connsiteX4" fmla="*/ 68100 w 76443"/>
                  <a:gd name="connsiteY4" fmla="*/ 20761 h 46478"/>
                  <a:gd name="connsiteX5" fmla="*/ 65014 w 76443"/>
                  <a:gd name="connsiteY5" fmla="*/ 10680 h 46478"/>
                  <a:gd name="connsiteX6" fmla="*/ 56190 w 76443"/>
                  <a:gd name="connsiteY6" fmla="*/ 7297 h 46478"/>
                  <a:gd name="connsiteX7" fmla="*/ 46108 w 76443"/>
                  <a:gd name="connsiteY7" fmla="*/ 11251 h 46478"/>
                  <a:gd name="connsiteX8" fmla="*/ 42382 w 76443"/>
                  <a:gd name="connsiteY8" fmla="*/ 22681 h 46478"/>
                  <a:gd name="connsiteX9" fmla="*/ 42382 w 76443"/>
                  <a:gd name="connsiteY9" fmla="*/ 46387 h 46478"/>
                  <a:gd name="connsiteX10" fmla="*/ 34038 w 76443"/>
                  <a:gd name="connsiteY10" fmla="*/ 46387 h 46478"/>
                  <a:gd name="connsiteX11" fmla="*/ 34038 w 76443"/>
                  <a:gd name="connsiteY11" fmla="*/ 20852 h 46478"/>
                  <a:gd name="connsiteX12" fmla="*/ 30952 w 76443"/>
                  <a:gd name="connsiteY12" fmla="*/ 10771 h 46478"/>
                  <a:gd name="connsiteX13" fmla="*/ 22151 w 76443"/>
                  <a:gd name="connsiteY13" fmla="*/ 7388 h 46478"/>
                  <a:gd name="connsiteX14" fmla="*/ 12070 w 76443"/>
                  <a:gd name="connsiteY14" fmla="*/ 11343 h 46478"/>
                  <a:gd name="connsiteX15" fmla="*/ 8321 w 76443"/>
                  <a:gd name="connsiteY15" fmla="*/ 22773 h 46478"/>
                  <a:gd name="connsiteX16" fmla="*/ 8321 w 76443"/>
                  <a:gd name="connsiteY16" fmla="*/ 46478 h 46478"/>
                  <a:gd name="connsiteX17" fmla="*/ 0 w 76443"/>
                  <a:gd name="connsiteY17" fmla="*/ 46478 h 46478"/>
                  <a:gd name="connsiteX18" fmla="*/ 0 w 76443"/>
                  <a:gd name="connsiteY18" fmla="*/ 439 h 46478"/>
                  <a:gd name="connsiteX19" fmla="*/ 7978 w 76443"/>
                  <a:gd name="connsiteY19" fmla="*/ 439 h 46478"/>
                  <a:gd name="connsiteX20" fmla="*/ 7978 w 76443"/>
                  <a:gd name="connsiteY20" fmla="*/ 7297 h 46478"/>
                  <a:gd name="connsiteX21" fmla="*/ 14585 w 76443"/>
                  <a:gd name="connsiteY21" fmla="*/ 1879 h 46478"/>
                  <a:gd name="connsiteX22" fmla="*/ 23889 w 76443"/>
                  <a:gd name="connsiteY22" fmla="*/ 4 h 46478"/>
                  <a:gd name="connsiteX23" fmla="*/ 33444 w 76443"/>
                  <a:gd name="connsiteY23" fmla="*/ 2290 h 46478"/>
                  <a:gd name="connsiteX24" fmla="*/ 39868 w 76443"/>
                  <a:gd name="connsiteY24" fmla="*/ 8645 h 46478"/>
                  <a:gd name="connsiteX25" fmla="*/ 47115 w 76443"/>
                  <a:gd name="connsiteY25" fmla="*/ 2381 h 46478"/>
                  <a:gd name="connsiteX26" fmla="*/ 57584 w 76443"/>
                  <a:gd name="connsiteY26" fmla="*/ 95 h 46478"/>
                  <a:gd name="connsiteX27" fmla="*/ 71346 w 76443"/>
                  <a:gd name="connsiteY27" fmla="*/ 4873 h 4647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</a:cxnLst>
                <a:rect l="l" t="t" r="r" b="b"/>
                <a:pathLst>
                  <a:path w="76443" h="46478">
                    <a:moveTo>
                      <a:pt x="71346" y="4873"/>
                    </a:moveTo>
                    <a:cubicBezTo>
                      <a:pt x="74729" y="8234"/>
                      <a:pt x="76444" y="13194"/>
                      <a:pt x="76444" y="19801"/>
                    </a:cubicBezTo>
                    <a:lnTo>
                      <a:pt x="76444" y="46295"/>
                    </a:lnTo>
                    <a:lnTo>
                      <a:pt x="68100" y="46295"/>
                    </a:lnTo>
                    <a:lnTo>
                      <a:pt x="68100" y="20761"/>
                    </a:lnTo>
                    <a:cubicBezTo>
                      <a:pt x="68368" y="17133"/>
                      <a:pt x="67267" y="13536"/>
                      <a:pt x="65014" y="10680"/>
                    </a:cubicBezTo>
                    <a:cubicBezTo>
                      <a:pt x="62698" y="8332"/>
                      <a:pt x="59481" y="7099"/>
                      <a:pt x="56190" y="7297"/>
                    </a:cubicBezTo>
                    <a:cubicBezTo>
                      <a:pt x="52419" y="7117"/>
                      <a:pt x="48751" y="8556"/>
                      <a:pt x="46108" y="11251"/>
                    </a:cubicBezTo>
                    <a:cubicBezTo>
                      <a:pt x="43413" y="14424"/>
                      <a:pt x="42074" y="18530"/>
                      <a:pt x="42382" y="22681"/>
                    </a:cubicBezTo>
                    <a:lnTo>
                      <a:pt x="42382" y="46387"/>
                    </a:lnTo>
                    <a:lnTo>
                      <a:pt x="34038" y="46387"/>
                    </a:lnTo>
                    <a:lnTo>
                      <a:pt x="34038" y="20852"/>
                    </a:lnTo>
                    <a:cubicBezTo>
                      <a:pt x="34307" y="17224"/>
                      <a:pt x="33206" y="13627"/>
                      <a:pt x="30952" y="10771"/>
                    </a:cubicBezTo>
                    <a:cubicBezTo>
                      <a:pt x="28654" y="8412"/>
                      <a:pt x="25438" y="7176"/>
                      <a:pt x="22151" y="7388"/>
                    </a:cubicBezTo>
                    <a:cubicBezTo>
                      <a:pt x="18381" y="7208"/>
                      <a:pt x="14713" y="8647"/>
                      <a:pt x="12070" y="11343"/>
                    </a:cubicBezTo>
                    <a:cubicBezTo>
                      <a:pt x="9366" y="14512"/>
                      <a:pt x="8019" y="18618"/>
                      <a:pt x="8321" y="22773"/>
                    </a:cubicBezTo>
                    <a:lnTo>
                      <a:pt x="8321" y="46478"/>
                    </a:lnTo>
                    <a:lnTo>
                      <a:pt x="0" y="46478"/>
                    </a:lnTo>
                    <a:lnTo>
                      <a:pt x="0" y="439"/>
                    </a:lnTo>
                    <a:lnTo>
                      <a:pt x="7978" y="439"/>
                    </a:lnTo>
                    <a:lnTo>
                      <a:pt x="7978" y="7297"/>
                    </a:lnTo>
                    <a:cubicBezTo>
                      <a:pt x="9659" y="4935"/>
                      <a:pt x="11940" y="3065"/>
                      <a:pt x="14585" y="1879"/>
                    </a:cubicBezTo>
                    <a:cubicBezTo>
                      <a:pt x="17512" y="583"/>
                      <a:pt x="20688" y="-56"/>
                      <a:pt x="23889" y="4"/>
                    </a:cubicBezTo>
                    <a:cubicBezTo>
                      <a:pt x="27212" y="-17"/>
                      <a:pt x="30490" y="767"/>
                      <a:pt x="33444" y="2290"/>
                    </a:cubicBezTo>
                    <a:cubicBezTo>
                      <a:pt x="36178" y="3711"/>
                      <a:pt x="38418" y="5927"/>
                      <a:pt x="39868" y="8645"/>
                    </a:cubicBezTo>
                    <a:cubicBezTo>
                      <a:pt x="41661" y="5930"/>
                      <a:pt x="44168" y="3762"/>
                      <a:pt x="47115" y="2381"/>
                    </a:cubicBezTo>
                    <a:cubicBezTo>
                      <a:pt x="50383" y="827"/>
                      <a:pt x="53965" y="45"/>
                      <a:pt x="57584" y="95"/>
                    </a:cubicBezTo>
                    <a:cubicBezTo>
                      <a:pt x="62629" y="-241"/>
                      <a:pt x="67595" y="1483"/>
                      <a:pt x="71346" y="4873"/>
                    </a:cubicBezTo>
                    <a:close/>
                  </a:path>
                </a:pathLst>
              </a:custGeom>
              <a:solidFill>
                <a:srgbClr val="8282A8"/>
              </a:solidFill>
              <a:ln w="2286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b="1">
                  <a:latin typeface="+mj-lt"/>
                </a:endParaRPr>
              </a:p>
            </p:txBody>
          </p:sp>
          <p:sp>
            <p:nvSpPr>
              <p:cNvPr id="84" name="Freeform: Shape 83">
                <a:extLst>
                  <a:ext uri="{FF2B5EF4-FFF2-40B4-BE49-F238E27FC236}">
                    <a16:creationId xmlns:a16="http://schemas.microsoft.com/office/drawing/2014/main" id="{10FC1098-49B4-443E-A2EE-CBB22D4864E7}"/>
                  </a:ext>
                </a:extLst>
              </p:cNvPr>
              <p:cNvSpPr/>
              <p:nvPr/>
            </p:nvSpPr>
            <p:spPr>
              <a:xfrm>
                <a:off x="6204379" y="4815111"/>
                <a:ext cx="47754" cy="63327"/>
              </a:xfrm>
              <a:custGeom>
                <a:avLst/>
                <a:gdLst>
                  <a:gd name="connsiteX0" fmla="*/ 36462 w 47754"/>
                  <a:gd name="connsiteY0" fmla="*/ 2954 h 63327"/>
                  <a:gd name="connsiteX1" fmla="*/ 44760 w 47754"/>
                  <a:gd name="connsiteY1" fmla="*/ 11206 h 63327"/>
                  <a:gd name="connsiteX2" fmla="*/ 44760 w 47754"/>
                  <a:gd name="connsiteY2" fmla="*/ 35758 h 63327"/>
                  <a:gd name="connsiteX3" fmla="*/ 36462 w 47754"/>
                  <a:gd name="connsiteY3" fmla="*/ 44056 h 63327"/>
                  <a:gd name="connsiteX4" fmla="*/ 24483 w 47754"/>
                  <a:gd name="connsiteY4" fmla="*/ 47005 h 63327"/>
                  <a:gd name="connsiteX5" fmla="*/ 15339 w 47754"/>
                  <a:gd name="connsiteY5" fmla="*/ 45084 h 63327"/>
                  <a:gd name="connsiteX6" fmla="*/ 8344 w 47754"/>
                  <a:gd name="connsiteY6" fmla="*/ 39530 h 63327"/>
                  <a:gd name="connsiteX7" fmla="*/ 8344 w 47754"/>
                  <a:gd name="connsiteY7" fmla="*/ 63327 h 63327"/>
                  <a:gd name="connsiteX8" fmla="*/ 0 w 47754"/>
                  <a:gd name="connsiteY8" fmla="*/ 63327 h 63327"/>
                  <a:gd name="connsiteX9" fmla="*/ 0 w 47754"/>
                  <a:gd name="connsiteY9" fmla="*/ 439 h 63327"/>
                  <a:gd name="connsiteX10" fmla="*/ 8001 w 47754"/>
                  <a:gd name="connsiteY10" fmla="*/ 439 h 63327"/>
                  <a:gd name="connsiteX11" fmla="*/ 8001 w 47754"/>
                  <a:gd name="connsiteY11" fmla="*/ 7732 h 63327"/>
                  <a:gd name="connsiteX12" fmla="*/ 15042 w 47754"/>
                  <a:gd name="connsiteY12" fmla="*/ 1971 h 63327"/>
                  <a:gd name="connsiteX13" fmla="*/ 24414 w 47754"/>
                  <a:gd name="connsiteY13" fmla="*/ 5 h 63327"/>
                  <a:gd name="connsiteX14" fmla="*/ 36462 w 47754"/>
                  <a:gd name="connsiteY14" fmla="*/ 2954 h 63327"/>
                  <a:gd name="connsiteX15" fmla="*/ 31730 w 47754"/>
                  <a:gd name="connsiteY15" fmla="*/ 37656 h 63327"/>
                  <a:gd name="connsiteX16" fmla="*/ 37285 w 47754"/>
                  <a:gd name="connsiteY16" fmla="*/ 31941 h 63327"/>
                  <a:gd name="connsiteX17" fmla="*/ 37285 w 47754"/>
                  <a:gd name="connsiteY17" fmla="*/ 15001 h 63327"/>
                  <a:gd name="connsiteX18" fmla="*/ 31730 w 47754"/>
                  <a:gd name="connsiteY18" fmla="*/ 9309 h 63327"/>
                  <a:gd name="connsiteX19" fmla="*/ 23797 w 47754"/>
                  <a:gd name="connsiteY19" fmla="*/ 7298 h 63327"/>
                  <a:gd name="connsiteX20" fmla="*/ 15934 w 47754"/>
                  <a:gd name="connsiteY20" fmla="*/ 9355 h 63327"/>
                  <a:gd name="connsiteX21" fmla="*/ 10356 w 47754"/>
                  <a:gd name="connsiteY21" fmla="*/ 15047 h 63327"/>
                  <a:gd name="connsiteX22" fmla="*/ 8321 w 47754"/>
                  <a:gd name="connsiteY22" fmla="*/ 23460 h 63327"/>
                  <a:gd name="connsiteX23" fmla="*/ 10333 w 47754"/>
                  <a:gd name="connsiteY23" fmla="*/ 31941 h 63327"/>
                  <a:gd name="connsiteX24" fmla="*/ 15888 w 47754"/>
                  <a:gd name="connsiteY24" fmla="*/ 37656 h 63327"/>
                  <a:gd name="connsiteX25" fmla="*/ 31730 w 47754"/>
                  <a:gd name="connsiteY25" fmla="*/ 37656 h 6332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</a:cxnLst>
                <a:rect l="l" t="t" r="r" b="b"/>
                <a:pathLst>
                  <a:path w="47754" h="63327">
                    <a:moveTo>
                      <a:pt x="36462" y="2954"/>
                    </a:moveTo>
                    <a:cubicBezTo>
                      <a:pt x="39943" y="4877"/>
                      <a:pt x="42817" y="7735"/>
                      <a:pt x="44760" y="11206"/>
                    </a:cubicBezTo>
                    <a:cubicBezTo>
                      <a:pt x="48753" y="18903"/>
                      <a:pt x="48753" y="28061"/>
                      <a:pt x="44760" y="35758"/>
                    </a:cubicBezTo>
                    <a:cubicBezTo>
                      <a:pt x="42838" y="39256"/>
                      <a:pt x="39960" y="42134"/>
                      <a:pt x="36462" y="44056"/>
                    </a:cubicBezTo>
                    <a:cubicBezTo>
                      <a:pt x="32791" y="46059"/>
                      <a:pt x="28664" y="47075"/>
                      <a:pt x="24483" y="47005"/>
                    </a:cubicBezTo>
                    <a:cubicBezTo>
                      <a:pt x="21330" y="47052"/>
                      <a:pt x="18207" y="46395"/>
                      <a:pt x="15339" y="45084"/>
                    </a:cubicBezTo>
                    <a:cubicBezTo>
                      <a:pt x="12593" y="43825"/>
                      <a:pt x="10192" y="41919"/>
                      <a:pt x="8344" y="39530"/>
                    </a:cubicBezTo>
                    <a:lnTo>
                      <a:pt x="8344" y="63327"/>
                    </a:lnTo>
                    <a:lnTo>
                      <a:pt x="0" y="63327"/>
                    </a:lnTo>
                    <a:lnTo>
                      <a:pt x="0" y="439"/>
                    </a:lnTo>
                    <a:lnTo>
                      <a:pt x="8001" y="439"/>
                    </a:lnTo>
                    <a:lnTo>
                      <a:pt x="8001" y="7732"/>
                    </a:lnTo>
                    <a:cubicBezTo>
                      <a:pt x="9803" y="5228"/>
                      <a:pt x="12231" y="3242"/>
                      <a:pt x="15042" y="1971"/>
                    </a:cubicBezTo>
                    <a:cubicBezTo>
                      <a:pt x="17985" y="639"/>
                      <a:pt x="21184" y="-32"/>
                      <a:pt x="24414" y="5"/>
                    </a:cubicBezTo>
                    <a:cubicBezTo>
                      <a:pt x="28618" y="-77"/>
                      <a:pt x="32771" y="939"/>
                      <a:pt x="36462" y="2954"/>
                    </a:cubicBezTo>
                    <a:close/>
                    <a:moveTo>
                      <a:pt x="31730" y="37656"/>
                    </a:moveTo>
                    <a:cubicBezTo>
                      <a:pt x="34078" y="36306"/>
                      <a:pt x="36003" y="34326"/>
                      <a:pt x="37285" y="31941"/>
                    </a:cubicBezTo>
                    <a:cubicBezTo>
                      <a:pt x="40026" y="26627"/>
                      <a:pt x="40026" y="20315"/>
                      <a:pt x="37285" y="15001"/>
                    </a:cubicBezTo>
                    <a:cubicBezTo>
                      <a:pt x="36014" y="12613"/>
                      <a:pt x="34087" y="10638"/>
                      <a:pt x="31730" y="9309"/>
                    </a:cubicBezTo>
                    <a:cubicBezTo>
                      <a:pt x="29308" y="7954"/>
                      <a:pt x="26572" y="7260"/>
                      <a:pt x="23797" y="7298"/>
                    </a:cubicBezTo>
                    <a:cubicBezTo>
                      <a:pt x="21038" y="7259"/>
                      <a:pt x="18320" y="7970"/>
                      <a:pt x="15934" y="9355"/>
                    </a:cubicBezTo>
                    <a:cubicBezTo>
                      <a:pt x="13585" y="10702"/>
                      <a:pt x="11654" y="12672"/>
                      <a:pt x="10356" y="15047"/>
                    </a:cubicBezTo>
                    <a:cubicBezTo>
                      <a:pt x="8965" y="17630"/>
                      <a:pt x="8264" y="20527"/>
                      <a:pt x="8321" y="23460"/>
                    </a:cubicBezTo>
                    <a:cubicBezTo>
                      <a:pt x="8259" y="26412"/>
                      <a:pt x="8952" y="29331"/>
                      <a:pt x="10333" y="31941"/>
                    </a:cubicBezTo>
                    <a:cubicBezTo>
                      <a:pt x="11602" y="34336"/>
                      <a:pt x="13529" y="36319"/>
                      <a:pt x="15888" y="37656"/>
                    </a:cubicBezTo>
                    <a:cubicBezTo>
                      <a:pt x="20813" y="40399"/>
                      <a:pt x="26806" y="40399"/>
                      <a:pt x="31730" y="37656"/>
                    </a:cubicBezTo>
                    <a:close/>
                  </a:path>
                </a:pathLst>
              </a:custGeom>
              <a:solidFill>
                <a:srgbClr val="8282A8"/>
              </a:solidFill>
              <a:ln w="2286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b="1">
                  <a:latin typeface="+mj-lt"/>
                </a:endParaRPr>
              </a:p>
            </p:txBody>
          </p:sp>
          <p:sp>
            <p:nvSpPr>
              <p:cNvPr id="85" name="Freeform: Shape 84">
                <a:extLst>
                  <a:ext uri="{FF2B5EF4-FFF2-40B4-BE49-F238E27FC236}">
                    <a16:creationId xmlns:a16="http://schemas.microsoft.com/office/drawing/2014/main" id="{D5B5979B-077B-4A18-BD3B-478CFEC7EBC6}"/>
                  </a:ext>
                </a:extLst>
              </p:cNvPr>
              <p:cNvSpPr/>
              <p:nvPr/>
            </p:nvSpPr>
            <p:spPr>
              <a:xfrm>
                <a:off x="6259449" y="4815115"/>
                <a:ext cx="47845" cy="46999"/>
              </a:xfrm>
              <a:custGeom>
                <a:avLst/>
                <a:gdLst>
                  <a:gd name="connsiteX0" fmla="*/ 11635 w 47845"/>
                  <a:gd name="connsiteY0" fmla="*/ 43960 h 46999"/>
                  <a:gd name="connsiteX1" fmla="*/ 3086 w 47845"/>
                  <a:gd name="connsiteY1" fmla="*/ 35571 h 46999"/>
                  <a:gd name="connsiteX2" fmla="*/ 3086 w 47845"/>
                  <a:gd name="connsiteY2" fmla="*/ 11339 h 46999"/>
                  <a:gd name="connsiteX3" fmla="*/ 11635 w 47845"/>
                  <a:gd name="connsiteY3" fmla="*/ 2995 h 46999"/>
                  <a:gd name="connsiteX4" fmla="*/ 36256 w 47845"/>
                  <a:gd name="connsiteY4" fmla="*/ 2995 h 46999"/>
                  <a:gd name="connsiteX5" fmla="*/ 44760 w 47845"/>
                  <a:gd name="connsiteY5" fmla="*/ 11339 h 46999"/>
                  <a:gd name="connsiteX6" fmla="*/ 44760 w 47845"/>
                  <a:gd name="connsiteY6" fmla="*/ 35571 h 46999"/>
                  <a:gd name="connsiteX7" fmla="*/ 36256 w 47845"/>
                  <a:gd name="connsiteY7" fmla="*/ 43960 h 46999"/>
                  <a:gd name="connsiteX8" fmla="*/ 11635 w 47845"/>
                  <a:gd name="connsiteY8" fmla="*/ 43960 h 46999"/>
                  <a:gd name="connsiteX9" fmla="*/ 31912 w 47845"/>
                  <a:gd name="connsiteY9" fmla="*/ 37651 h 46999"/>
                  <a:gd name="connsiteX10" fmla="*/ 37422 w 47845"/>
                  <a:gd name="connsiteY10" fmla="*/ 31936 h 46999"/>
                  <a:gd name="connsiteX11" fmla="*/ 37422 w 47845"/>
                  <a:gd name="connsiteY11" fmla="*/ 14997 h 46999"/>
                  <a:gd name="connsiteX12" fmla="*/ 31912 w 47845"/>
                  <a:gd name="connsiteY12" fmla="*/ 9305 h 46999"/>
                  <a:gd name="connsiteX13" fmla="*/ 15910 w 47845"/>
                  <a:gd name="connsiteY13" fmla="*/ 9305 h 46999"/>
                  <a:gd name="connsiteX14" fmla="*/ 10332 w 47845"/>
                  <a:gd name="connsiteY14" fmla="*/ 14997 h 46999"/>
                  <a:gd name="connsiteX15" fmla="*/ 10332 w 47845"/>
                  <a:gd name="connsiteY15" fmla="*/ 31936 h 46999"/>
                  <a:gd name="connsiteX16" fmla="*/ 15910 w 47845"/>
                  <a:gd name="connsiteY16" fmla="*/ 37651 h 46999"/>
                  <a:gd name="connsiteX17" fmla="*/ 31912 w 47845"/>
                  <a:gd name="connsiteY17" fmla="*/ 37651 h 4699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</a:cxnLst>
                <a:rect l="l" t="t" r="r" b="b"/>
                <a:pathLst>
                  <a:path w="47845" h="46999">
                    <a:moveTo>
                      <a:pt x="11635" y="43960"/>
                    </a:moveTo>
                    <a:cubicBezTo>
                      <a:pt x="8060" y="42015"/>
                      <a:pt x="5099" y="39109"/>
                      <a:pt x="3086" y="35571"/>
                    </a:cubicBezTo>
                    <a:cubicBezTo>
                      <a:pt x="-1029" y="28017"/>
                      <a:pt x="-1029" y="18892"/>
                      <a:pt x="3086" y="11339"/>
                    </a:cubicBezTo>
                    <a:cubicBezTo>
                      <a:pt x="5095" y="7810"/>
                      <a:pt x="8058" y="4917"/>
                      <a:pt x="11635" y="2995"/>
                    </a:cubicBezTo>
                    <a:cubicBezTo>
                      <a:pt x="19356" y="-998"/>
                      <a:pt x="28535" y="-998"/>
                      <a:pt x="36256" y="2995"/>
                    </a:cubicBezTo>
                    <a:cubicBezTo>
                      <a:pt x="39805" y="4939"/>
                      <a:pt x="42749" y="7827"/>
                      <a:pt x="44760" y="11339"/>
                    </a:cubicBezTo>
                    <a:cubicBezTo>
                      <a:pt x="48874" y="18892"/>
                      <a:pt x="48874" y="28017"/>
                      <a:pt x="44760" y="35571"/>
                    </a:cubicBezTo>
                    <a:cubicBezTo>
                      <a:pt x="42744" y="39091"/>
                      <a:pt x="39803" y="41992"/>
                      <a:pt x="36256" y="43960"/>
                    </a:cubicBezTo>
                    <a:cubicBezTo>
                      <a:pt x="28549" y="48013"/>
                      <a:pt x="19342" y="48013"/>
                      <a:pt x="11635" y="43960"/>
                    </a:cubicBezTo>
                    <a:close/>
                    <a:moveTo>
                      <a:pt x="31912" y="37651"/>
                    </a:moveTo>
                    <a:cubicBezTo>
                      <a:pt x="34252" y="36305"/>
                      <a:pt x="36163" y="34324"/>
                      <a:pt x="37422" y="31936"/>
                    </a:cubicBezTo>
                    <a:cubicBezTo>
                      <a:pt x="40104" y="26608"/>
                      <a:pt x="40104" y="20325"/>
                      <a:pt x="37422" y="14997"/>
                    </a:cubicBezTo>
                    <a:cubicBezTo>
                      <a:pt x="36175" y="12606"/>
                      <a:pt x="34261" y="10629"/>
                      <a:pt x="31912" y="9305"/>
                    </a:cubicBezTo>
                    <a:cubicBezTo>
                      <a:pt x="26926" y="6581"/>
                      <a:pt x="20896" y="6581"/>
                      <a:pt x="15910" y="9305"/>
                    </a:cubicBezTo>
                    <a:cubicBezTo>
                      <a:pt x="13552" y="10639"/>
                      <a:pt x="11618" y="12612"/>
                      <a:pt x="10332" y="14997"/>
                    </a:cubicBezTo>
                    <a:cubicBezTo>
                      <a:pt x="7621" y="20318"/>
                      <a:pt x="7621" y="26615"/>
                      <a:pt x="10332" y="31936"/>
                    </a:cubicBezTo>
                    <a:cubicBezTo>
                      <a:pt x="11631" y="34318"/>
                      <a:pt x="13561" y="36295"/>
                      <a:pt x="15910" y="37651"/>
                    </a:cubicBezTo>
                    <a:cubicBezTo>
                      <a:pt x="20881" y="40436"/>
                      <a:pt x="26942" y="40436"/>
                      <a:pt x="31912" y="37651"/>
                    </a:cubicBezTo>
                    <a:close/>
                  </a:path>
                </a:pathLst>
              </a:custGeom>
              <a:solidFill>
                <a:srgbClr val="8282A8"/>
              </a:solidFill>
              <a:ln w="2286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b="1">
                  <a:latin typeface="+mj-lt"/>
                </a:endParaRPr>
              </a:p>
            </p:txBody>
          </p:sp>
          <p:sp>
            <p:nvSpPr>
              <p:cNvPr id="86" name="Freeform: Shape 85">
                <a:extLst>
                  <a:ext uri="{FF2B5EF4-FFF2-40B4-BE49-F238E27FC236}">
                    <a16:creationId xmlns:a16="http://schemas.microsoft.com/office/drawing/2014/main" id="{6D3F6B61-7F0A-4A8A-802E-DCB99CB17AC4}"/>
                  </a:ext>
                </a:extLst>
              </p:cNvPr>
              <p:cNvSpPr/>
              <p:nvPr/>
            </p:nvSpPr>
            <p:spPr>
              <a:xfrm>
                <a:off x="6318862" y="4815107"/>
                <a:ext cx="24757" cy="46436"/>
              </a:xfrm>
              <a:custGeom>
                <a:avLst/>
                <a:gdLst>
                  <a:gd name="connsiteX0" fmla="*/ 14402 w 24757"/>
                  <a:gd name="connsiteY0" fmla="*/ 2089 h 46436"/>
                  <a:gd name="connsiteX1" fmla="*/ 24758 w 24757"/>
                  <a:gd name="connsiteY1" fmla="*/ 8 h 46436"/>
                  <a:gd name="connsiteX2" fmla="*/ 24757 w 24757"/>
                  <a:gd name="connsiteY2" fmla="*/ 8100 h 46436"/>
                  <a:gd name="connsiteX3" fmla="*/ 22837 w 24757"/>
                  <a:gd name="connsiteY3" fmla="*/ 8100 h 46436"/>
                  <a:gd name="connsiteX4" fmla="*/ 12207 w 24757"/>
                  <a:gd name="connsiteY4" fmla="*/ 12147 h 46436"/>
                  <a:gd name="connsiteX5" fmla="*/ 8344 w 24757"/>
                  <a:gd name="connsiteY5" fmla="*/ 23577 h 46436"/>
                  <a:gd name="connsiteX6" fmla="*/ 8344 w 24757"/>
                  <a:gd name="connsiteY6" fmla="*/ 46437 h 46436"/>
                  <a:gd name="connsiteX7" fmla="*/ 0 w 24757"/>
                  <a:gd name="connsiteY7" fmla="*/ 46437 h 46436"/>
                  <a:gd name="connsiteX8" fmla="*/ 0 w 24757"/>
                  <a:gd name="connsiteY8" fmla="*/ 397 h 46436"/>
                  <a:gd name="connsiteX9" fmla="*/ 8024 w 24757"/>
                  <a:gd name="connsiteY9" fmla="*/ 397 h 46436"/>
                  <a:gd name="connsiteX10" fmla="*/ 8024 w 24757"/>
                  <a:gd name="connsiteY10" fmla="*/ 8123 h 46436"/>
                  <a:gd name="connsiteX11" fmla="*/ 14402 w 24757"/>
                  <a:gd name="connsiteY11" fmla="*/ 2089 h 4643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24757" h="46436">
                    <a:moveTo>
                      <a:pt x="14402" y="2089"/>
                    </a:moveTo>
                    <a:cubicBezTo>
                      <a:pt x="17653" y="625"/>
                      <a:pt x="21193" y="-87"/>
                      <a:pt x="24758" y="8"/>
                    </a:cubicBezTo>
                    <a:lnTo>
                      <a:pt x="24757" y="8100"/>
                    </a:lnTo>
                    <a:cubicBezTo>
                      <a:pt x="24118" y="8057"/>
                      <a:pt x="23476" y="8057"/>
                      <a:pt x="22837" y="8100"/>
                    </a:cubicBezTo>
                    <a:cubicBezTo>
                      <a:pt x="18881" y="7883"/>
                      <a:pt x="15018" y="9353"/>
                      <a:pt x="12207" y="12147"/>
                    </a:cubicBezTo>
                    <a:cubicBezTo>
                      <a:pt x="9477" y="15307"/>
                      <a:pt x="8091" y="19409"/>
                      <a:pt x="8344" y="23577"/>
                    </a:cubicBezTo>
                    <a:lnTo>
                      <a:pt x="8344" y="46437"/>
                    </a:lnTo>
                    <a:lnTo>
                      <a:pt x="0" y="46437"/>
                    </a:lnTo>
                    <a:lnTo>
                      <a:pt x="0" y="397"/>
                    </a:lnTo>
                    <a:lnTo>
                      <a:pt x="8024" y="397"/>
                    </a:lnTo>
                    <a:lnTo>
                      <a:pt x="8024" y="8123"/>
                    </a:lnTo>
                    <a:cubicBezTo>
                      <a:pt x="9470" y="5497"/>
                      <a:pt x="11700" y="3387"/>
                      <a:pt x="14402" y="2089"/>
                    </a:cubicBezTo>
                    <a:close/>
                  </a:path>
                </a:pathLst>
              </a:custGeom>
              <a:solidFill>
                <a:srgbClr val="8282A8"/>
              </a:solidFill>
              <a:ln w="2286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b="1">
                  <a:latin typeface="+mj-lt"/>
                </a:endParaRPr>
              </a:p>
            </p:txBody>
          </p:sp>
          <p:sp>
            <p:nvSpPr>
              <p:cNvPr id="87" name="Freeform: Shape 86">
                <a:extLst>
                  <a:ext uri="{FF2B5EF4-FFF2-40B4-BE49-F238E27FC236}">
                    <a16:creationId xmlns:a16="http://schemas.microsoft.com/office/drawing/2014/main" id="{0EF60090-C3B9-44D5-B1DA-CD147019955A}"/>
                  </a:ext>
                </a:extLst>
              </p:cNvPr>
              <p:cNvSpPr/>
              <p:nvPr/>
            </p:nvSpPr>
            <p:spPr>
              <a:xfrm>
                <a:off x="6376354" y="4795888"/>
                <a:ext cx="11295" cy="65748"/>
              </a:xfrm>
              <a:custGeom>
                <a:avLst/>
                <a:gdLst>
                  <a:gd name="connsiteX0" fmla="*/ 1624 w 11295"/>
                  <a:gd name="connsiteY0" fmla="*/ 9284 h 65748"/>
                  <a:gd name="connsiteX1" fmla="*/ 1 w 11295"/>
                  <a:gd name="connsiteY1" fmla="*/ 5466 h 65748"/>
                  <a:gd name="connsiteX2" fmla="*/ 1624 w 11295"/>
                  <a:gd name="connsiteY2" fmla="*/ 1603 h 65748"/>
                  <a:gd name="connsiteX3" fmla="*/ 5647 w 11295"/>
                  <a:gd name="connsiteY3" fmla="*/ 3 h 65748"/>
                  <a:gd name="connsiteX4" fmla="*/ 9693 w 11295"/>
                  <a:gd name="connsiteY4" fmla="*/ 1512 h 65748"/>
                  <a:gd name="connsiteX5" fmla="*/ 11293 w 11295"/>
                  <a:gd name="connsiteY5" fmla="*/ 5283 h 65748"/>
                  <a:gd name="connsiteX6" fmla="*/ 9693 w 11295"/>
                  <a:gd name="connsiteY6" fmla="*/ 9238 h 65748"/>
                  <a:gd name="connsiteX7" fmla="*/ 1624 w 11295"/>
                  <a:gd name="connsiteY7" fmla="*/ 9238 h 65748"/>
                  <a:gd name="connsiteX8" fmla="*/ 1487 w 11295"/>
                  <a:gd name="connsiteY8" fmla="*/ 19708 h 65748"/>
                  <a:gd name="connsiteX9" fmla="*/ 9830 w 11295"/>
                  <a:gd name="connsiteY9" fmla="*/ 19708 h 65748"/>
                  <a:gd name="connsiteX10" fmla="*/ 9830 w 11295"/>
                  <a:gd name="connsiteY10" fmla="*/ 65748 h 65748"/>
                  <a:gd name="connsiteX11" fmla="*/ 1487 w 11295"/>
                  <a:gd name="connsiteY11" fmla="*/ 65748 h 6574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11295" h="65748">
                    <a:moveTo>
                      <a:pt x="1624" y="9284"/>
                    </a:moveTo>
                    <a:cubicBezTo>
                      <a:pt x="566" y="8299"/>
                      <a:pt x="-24" y="6911"/>
                      <a:pt x="1" y="5466"/>
                    </a:cubicBezTo>
                    <a:cubicBezTo>
                      <a:pt x="-17" y="4009"/>
                      <a:pt x="571" y="2610"/>
                      <a:pt x="1624" y="1603"/>
                    </a:cubicBezTo>
                    <a:cubicBezTo>
                      <a:pt x="2682" y="532"/>
                      <a:pt x="4141" y="-49"/>
                      <a:pt x="5647" y="3"/>
                    </a:cubicBezTo>
                    <a:cubicBezTo>
                      <a:pt x="7142" y="-45"/>
                      <a:pt x="8595" y="497"/>
                      <a:pt x="9693" y="1512"/>
                    </a:cubicBezTo>
                    <a:cubicBezTo>
                      <a:pt x="10740" y="2483"/>
                      <a:pt x="11323" y="3856"/>
                      <a:pt x="11293" y="5283"/>
                    </a:cubicBezTo>
                    <a:cubicBezTo>
                      <a:pt x="11332" y="6766"/>
                      <a:pt x="10752" y="8199"/>
                      <a:pt x="9693" y="9238"/>
                    </a:cubicBezTo>
                    <a:cubicBezTo>
                      <a:pt x="7424" y="11366"/>
                      <a:pt x="3893" y="11366"/>
                      <a:pt x="1624" y="9238"/>
                    </a:cubicBezTo>
                    <a:close/>
                    <a:moveTo>
                      <a:pt x="1487" y="19708"/>
                    </a:moveTo>
                    <a:lnTo>
                      <a:pt x="9830" y="19708"/>
                    </a:lnTo>
                    <a:lnTo>
                      <a:pt x="9830" y="65748"/>
                    </a:lnTo>
                    <a:lnTo>
                      <a:pt x="1487" y="65748"/>
                    </a:lnTo>
                    <a:close/>
                  </a:path>
                </a:pathLst>
              </a:custGeom>
              <a:solidFill>
                <a:srgbClr val="8282A8"/>
              </a:solidFill>
              <a:ln w="2286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b="1">
                  <a:latin typeface="+mj-lt"/>
                </a:endParaRPr>
              </a:p>
            </p:txBody>
          </p:sp>
          <p:sp>
            <p:nvSpPr>
              <p:cNvPr id="88" name="Freeform: Shape 87">
                <a:extLst>
                  <a:ext uri="{FF2B5EF4-FFF2-40B4-BE49-F238E27FC236}">
                    <a16:creationId xmlns:a16="http://schemas.microsoft.com/office/drawing/2014/main" id="{51F34F01-EAF7-4A68-A495-129F1AE8C998}"/>
                  </a:ext>
                </a:extLst>
              </p:cNvPr>
              <p:cNvSpPr/>
              <p:nvPr/>
            </p:nvSpPr>
            <p:spPr>
              <a:xfrm>
                <a:off x="6402141" y="4815096"/>
                <a:ext cx="43616" cy="46585"/>
              </a:xfrm>
              <a:custGeom>
                <a:avLst/>
                <a:gdLst>
                  <a:gd name="connsiteX0" fmla="*/ 38450 w 43616"/>
                  <a:gd name="connsiteY0" fmla="*/ 5095 h 46585"/>
                  <a:gd name="connsiteX1" fmla="*/ 43617 w 43616"/>
                  <a:gd name="connsiteY1" fmla="*/ 20000 h 46585"/>
                  <a:gd name="connsiteX2" fmla="*/ 43617 w 43616"/>
                  <a:gd name="connsiteY2" fmla="*/ 46494 h 46585"/>
                  <a:gd name="connsiteX3" fmla="*/ 35296 w 43616"/>
                  <a:gd name="connsiteY3" fmla="*/ 46494 h 46585"/>
                  <a:gd name="connsiteX4" fmla="*/ 35296 w 43616"/>
                  <a:gd name="connsiteY4" fmla="*/ 20960 h 46585"/>
                  <a:gd name="connsiteX5" fmla="*/ 32072 w 43616"/>
                  <a:gd name="connsiteY5" fmla="*/ 10879 h 46585"/>
                  <a:gd name="connsiteX6" fmla="*/ 22928 w 43616"/>
                  <a:gd name="connsiteY6" fmla="*/ 7495 h 46585"/>
                  <a:gd name="connsiteX7" fmla="*/ 12253 w 43616"/>
                  <a:gd name="connsiteY7" fmla="*/ 11450 h 46585"/>
                  <a:gd name="connsiteX8" fmla="*/ 8344 w 43616"/>
                  <a:gd name="connsiteY8" fmla="*/ 22880 h 46585"/>
                  <a:gd name="connsiteX9" fmla="*/ 8344 w 43616"/>
                  <a:gd name="connsiteY9" fmla="*/ 46586 h 46585"/>
                  <a:gd name="connsiteX10" fmla="*/ 0 w 43616"/>
                  <a:gd name="connsiteY10" fmla="*/ 46586 h 46585"/>
                  <a:gd name="connsiteX11" fmla="*/ 0 w 43616"/>
                  <a:gd name="connsiteY11" fmla="*/ 546 h 46585"/>
                  <a:gd name="connsiteX12" fmla="*/ 8001 w 43616"/>
                  <a:gd name="connsiteY12" fmla="*/ 546 h 46585"/>
                  <a:gd name="connsiteX13" fmla="*/ 8001 w 43616"/>
                  <a:gd name="connsiteY13" fmla="*/ 7404 h 46585"/>
                  <a:gd name="connsiteX14" fmla="*/ 14859 w 43616"/>
                  <a:gd name="connsiteY14" fmla="*/ 1941 h 46585"/>
                  <a:gd name="connsiteX15" fmla="*/ 24620 w 43616"/>
                  <a:gd name="connsiteY15" fmla="*/ 20 h 46585"/>
                  <a:gd name="connsiteX16" fmla="*/ 38451 w 43616"/>
                  <a:gd name="connsiteY16" fmla="*/ 5095 h 4658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</a:cxnLst>
                <a:rect l="l" t="t" r="r" b="b"/>
                <a:pathLst>
                  <a:path w="43616" h="46585">
                    <a:moveTo>
                      <a:pt x="38450" y="5095"/>
                    </a:moveTo>
                    <a:cubicBezTo>
                      <a:pt x="41910" y="8493"/>
                      <a:pt x="43632" y="13462"/>
                      <a:pt x="43617" y="20000"/>
                    </a:cubicBezTo>
                    <a:lnTo>
                      <a:pt x="43617" y="46494"/>
                    </a:lnTo>
                    <a:lnTo>
                      <a:pt x="35296" y="46494"/>
                    </a:lnTo>
                    <a:lnTo>
                      <a:pt x="35296" y="20960"/>
                    </a:lnTo>
                    <a:cubicBezTo>
                      <a:pt x="35568" y="17309"/>
                      <a:pt x="34413" y="13694"/>
                      <a:pt x="32072" y="10879"/>
                    </a:cubicBezTo>
                    <a:cubicBezTo>
                      <a:pt x="29634" y="8518"/>
                      <a:pt x="26316" y="7290"/>
                      <a:pt x="22928" y="7495"/>
                    </a:cubicBezTo>
                    <a:cubicBezTo>
                      <a:pt x="18977" y="7289"/>
                      <a:pt x="15116" y="8719"/>
                      <a:pt x="12253" y="11450"/>
                    </a:cubicBezTo>
                    <a:cubicBezTo>
                      <a:pt x="9448" y="14569"/>
                      <a:pt x="8036" y="18697"/>
                      <a:pt x="8344" y="22880"/>
                    </a:cubicBezTo>
                    <a:lnTo>
                      <a:pt x="8344" y="46586"/>
                    </a:lnTo>
                    <a:lnTo>
                      <a:pt x="0" y="46586"/>
                    </a:lnTo>
                    <a:lnTo>
                      <a:pt x="0" y="546"/>
                    </a:lnTo>
                    <a:lnTo>
                      <a:pt x="8001" y="546"/>
                    </a:lnTo>
                    <a:lnTo>
                      <a:pt x="8001" y="7404"/>
                    </a:lnTo>
                    <a:cubicBezTo>
                      <a:pt x="9734" y="4979"/>
                      <a:pt x="12109" y="3087"/>
                      <a:pt x="14859" y="1941"/>
                    </a:cubicBezTo>
                    <a:cubicBezTo>
                      <a:pt x="17940" y="617"/>
                      <a:pt x="21267" y="-38"/>
                      <a:pt x="24620" y="20"/>
                    </a:cubicBezTo>
                    <a:cubicBezTo>
                      <a:pt x="29725" y="-215"/>
                      <a:pt x="34709" y="1614"/>
                      <a:pt x="38451" y="5095"/>
                    </a:cubicBezTo>
                    <a:close/>
                  </a:path>
                </a:pathLst>
              </a:custGeom>
              <a:solidFill>
                <a:srgbClr val="8282A8"/>
              </a:solidFill>
              <a:ln w="2286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b="1">
                  <a:latin typeface="+mj-lt"/>
                </a:endParaRPr>
              </a:p>
            </p:txBody>
          </p:sp>
          <p:sp>
            <p:nvSpPr>
              <p:cNvPr id="89" name="Freeform: Shape 88">
                <a:extLst>
                  <a:ext uri="{FF2B5EF4-FFF2-40B4-BE49-F238E27FC236}">
                    <a16:creationId xmlns:a16="http://schemas.microsoft.com/office/drawing/2014/main" id="{7D576C59-D704-4B58-B94C-0856AAB27BDA}"/>
                  </a:ext>
                </a:extLst>
              </p:cNvPr>
              <p:cNvSpPr/>
              <p:nvPr/>
            </p:nvSpPr>
            <p:spPr>
              <a:xfrm>
                <a:off x="6457234" y="4815112"/>
                <a:ext cx="43089" cy="47008"/>
              </a:xfrm>
              <a:custGeom>
                <a:avLst/>
                <a:gdLst>
                  <a:gd name="connsiteX0" fmla="*/ 11772 w 43089"/>
                  <a:gd name="connsiteY0" fmla="*/ 43963 h 47008"/>
                  <a:gd name="connsiteX1" fmla="*/ 3131 w 43089"/>
                  <a:gd name="connsiteY1" fmla="*/ 35574 h 47008"/>
                  <a:gd name="connsiteX2" fmla="*/ 3131 w 43089"/>
                  <a:gd name="connsiteY2" fmla="*/ 11342 h 47008"/>
                  <a:gd name="connsiteX3" fmla="*/ 11772 w 43089"/>
                  <a:gd name="connsiteY3" fmla="*/ 2998 h 47008"/>
                  <a:gd name="connsiteX4" fmla="*/ 24322 w 43089"/>
                  <a:gd name="connsiteY4" fmla="*/ 4 h 47008"/>
                  <a:gd name="connsiteX5" fmla="*/ 35478 w 43089"/>
                  <a:gd name="connsiteY5" fmla="*/ 2518 h 47008"/>
                  <a:gd name="connsiteX6" fmla="*/ 43090 w 43089"/>
                  <a:gd name="connsiteY6" fmla="*/ 9834 h 47008"/>
                  <a:gd name="connsiteX7" fmla="*/ 36735 w 43089"/>
                  <a:gd name="connsiteY7" fmla="*/ 13902 h 47008"/>
                  <a:gd name="connsiteX8" fmla="*/ 31363 w 43089"/>
                  <a:gd name="connsiteY8" fmla="*/ 8965 h 47008"/>
                  <a:gd name="connsiteX9" fmla="*/ 24230 w 43089"/>
                  <a:gd name="connsiteY9" fmla="*/ 7296 h 47008"/>
                  <a:gd name="connsiteX10" fmla="*/ 16115 w 43089"/>
                  <a:gd name="connsiteY10" fmla="*/ 9307 h 47008"/>
                  <a:gd name="connsiteX11" fmla="*/ 10469 w 43089"/>
                  <a:gd name="connsiteY11" fmla="*/ 14999 h 47008"/>
                  <a:gd name="connsiteX12" fmla="*/ 8434 w 43089"/>
                  <a:gd name="connsiteY12" fmla="*/ 23457 h 47008"/>
                  <a:gd name="connsiteX13" fmla="*/ 10469 w 43089"/>
                  <a:gd name="connsiteY13" fmla="*/ 32030 h 47008"/>
                  <a:gd name="connsiteX14" fmla="*/ 16115 w 43089"/>
                  <a:gd name="connsiteY14" fmla="*/ 37699 h 47008"/>
                  <a:gd name="connsiteX15" fmla="*/ 24230 w 43089"/>
                  <a:gd name="connsiteY15" fmla="*/ 39711 h 47008"/>
                  <a:gd name="connsiteX16" fmla="*/ 31363 w 43089"/>
                  <a:gd name="connsiteY16" fmla="*/ 38065 h 47008"/>
                  <a:gd name="connsiteX17" fmla="*/ 36735 w 43089"/>
                  <a:gd name="connsiteY17" fmla="*/ 33104 h 47008"/>
                  <a:gd name="connsiteX18" fmla="*/ 43090 w 43089"/>
                  <a:gd name="connsiteY18" fmla="*/ 37105 h 47008"/>
                  <a:gd name="connsiteX19" fmla="*/ 35478 w 43089"/>
                  <a:gd name="connsiteY19" fmla="*/ 44443 h 47008"/>
                  <a:gd name="connsiteX20" fmla="*/ 24322 w 43089"/>
                  <a:gd name="connsiteY20" fmla="*/ 47004 h 47008"/>
                  <a:gd name="connsiteX21" fmla="*/ 11772 w 43089"/>
                  <a:gd name="connsiteY21" fmla="*/ 43963 h 4700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</a:cxnLst>
                <a:rect l="l" t="t" r="r" b="b"/>
                <a:pathLst>
                  <a:path w="43089" h="47008">
                    <a:moveTo>
                      <a:pt x="11772" y="43963"/>
                    </a:moveTo>
                    <a:cubicBezTo>
                      <a:pt x="8175" y="42014"/>
                      <a:pt x="5186" y="39111"/>
                      <a:pt x="3131" y="35574"/>
                    </a:cubicBezTo>
                    <a:cubicBezTo>
                      <a:pt x="-1044" y="28036"/>
                      <a:pt x="-1044" y="18880"/>
                      <a:pt x="3131" y="11342"/>
                    </a:cubicBezTo>
                    <a:cubicBezTo>
                      <a:pt x="5181" y="7813"/>
                      <a:pt x="8173" y="4924"/>
                      <a:pt x="11772" y="2998"/>
                    </a:cubicBezTo>
                    <a:cubicBezTo>
                      <a:pt x="15637" y="960"/>
                      <a:pt x="19953" y="-69"/>
                      <a:pt x="24322" y="4"/>
                    </a:cubicBezTo>
                    <a:cubicBezTo>
                      <a:pt x="28188" y="-61"/>
                      <a:pt x="32013" y="801"/>
                      <a:pt x="35478" y="2518"/>
                    </a:cubicBezTo>
                    <a:cubicBezTo>
                      <a:pt x="38686" y="4145"/>
                      <a:pt x="41337" y="6693"/>
                      <a:pt x="43090" y="9834"/>
                    </a:cubicBezTo>
                    <a:lnTo>
                      <a:pt x="36735" y="13902"/>
                    </a:lnTo>
                    <a:cubicBezTo>
                      <a:pt x="35412" y="11811"/>
                      <a:pt x="33558" y="10107"/>
                      <a:pt x="31363" y="8965"/>
                    </a:cubicBezTo>
                    <a:cubicBezTo>
                      <a:pt x="29153" y="7846"/>
                      <a:pt x="26707" y="7274"/>
                      <a:pt x="24230" y="7296"/>
                    </a:cubicBezTo>
                    <a:cubicBezTo>
                      <a:pt x="21398" y="7258"/>
                      <a:pt x="18603" y="7951"/>
                      <a:pt x="16115" y="9307"/>
                    </a:cubicBezTo>
                    <a:cubicBezTo>
                      <a:pt x="13722" y="10618"/>
                      <a:pt x="11760" y="12596"/>
                      <a:pt x="10469" y="14999"/>
                    </a:cubicBezTo>
                    <a:cubicBezTo>
                      <a:pt x="9070" y="17595"/>
                      <a:pt x="8369" y="20510"/>
                      <a:pt x="8434" y="23457"/>
                    </a:cubicBezTo>
                    <a:cubicBezTo>
                      <a:pt x="8364" y="26442"/>
                      <a:pt x="9064" y="29395"/>
                      <a:pt x="10469" y="32030"/>
                    </a:cubicBezTo>
                    <a:cubicBezTo>
                      <a:pt x="11768" y="34422"/>
                      <a:pt x="13728" y="36390"/>
                      <a:pt x="16115" y="37699"/>
                    </a:cubicBezTo>
                    <a:cubicBezTo>
                      <a:pt x="18598" y="39066"/>
                      <a:pt x="21396" y="39760"/>
                      <a:pt x="24230" y="39711"/>
                    </a:cubicBezTo>
                    <a:cubicBezTo>
                      <a:pt x="26705" y="39741"/>
                      <a:pt x="29152" y="39177"/>
                      <a:pt x="31363" y="38065"/>
                    </a:cubicBezTo>
                    <a:cubicBezTo>
                      <a:pt x="33559" y="36913"/>
                      <a:pt x="35412" y="35202"/>
                      <a:pt x="36735" y="33104"/>
                    </a:cubicBezTo>
                    <a:lnTo>
                      <a:pt x="43090" y="37105"/>
                    </a:lnTo>
                    <a:cubicBezTo>
                      <a:pt x="41330" y="40248"/>
                      <a:pt x="38682" y="42800"/>
                      <a:pt x="35478" y="44443"/>
                    </a:cubicBezTo>
                    <a:cubicBezTo>
                      <a:pt x="32024" y="46196"/>
                      <a:pt x="28194" y="47075"/>
                      <a:pt x="24322" y="47004"/>
                    </a:cubicBezTo>
                    <a:cubicBezTo>
                      <a:pt x="19947" y="47084"/>
                      <a:pt x="15625" y="46037"/>
                      <a:pt x="11772" y="43963"/>
                    </a:cubicBezTo>
                    <a:close/>
                  </a:path>
                </a:pathLst>
              </a:custGeom>
              <a:solidFill>
                <a:srgbClr val="8282A8"/>
              </a:solidFill>
              <a:ln w="2286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b="1">
                  <a:latin typeface="+mj-lt"/>
                </a:endParaRPr>
              </a:p>
            </p:txBody>
          </p:sp>
          <p:sp>
            <p:nvSpPr>
              <p:cNvPr id="90" name="Freeform: Shape 89">
                <a:extLst>
                  <a:ext uri="{FF2B5EF4-FFF2-40B4-BE49-F238E27FC236}">
                    <a16:creationId xmlns:a16="http://schemas.microsoft.com/office/drawing/2014/main" id="{34A924F5-A0D5-48EB-BD07-52260046E51E}"/>
                  </a:ext>
                </a:extLst>
              </p:cNvPr>
              <p:cNvSpPr/>
              <p:nvPr/>
            </p:nvSpPr>
            <p:spPr>
              <a:xfrm>
                <a:off x="6509605" y="4795888"/>
                <a:ext cx="11317" cy="65747"/>
              </a:xfrm>
              <a:custGeom>
                <a:avLst/>
                <a:gdLst>
                  <a:gd name="connsiteX0" fmla="*/ 1624 w 11317"/>
                  <a:gd name="connsiteY0" fmla="*/ 9284 h 65747"/>
                  <a:gd name="connsiteX1" fmla="*/ 1 w 11317"/>
                  <a:gd name="connsiteY1" fmla="*/ 5466 h 65747"/>
                  <a:gd name="connsiteX2" fmla="*/ 1624 w 11317"/>
                  <a:gd name="connsiteY2" fmla="*/ 1603 h 65747"/>
                  <a:gd name="connsiteX3" fmla="*/ 5647 w 11317"/>
                  <a:gd name="connsiteY3" fmla="*/ 3 h 65747"/>
                  <a:gd name="connsiteX4" fmla="*/ 9693 w 11317"/>
                  <a:gd name="connsiteY4" fmla="*/ 1511 h 65747"/>
                  <a:gd name="connsiteX5" fmla="*/ 11316 w 11317"/>
                  <a:gd name="connsiteY5" fmla="*/ 5283 h 65747"/>
                  <a:gd name="connsiteX6" fmla="*/ 9693 w 11317"/>
                  <a:gd name="connsiteY6" fmla="*/ 9238 h 65747"/>
                  <a:gd name="connsiteX7" fmla="*/ 1624 w 11317"/>
                  <a:gd name="connsiteY7" fmla="*/ 9238 h 65747"/>
                  <a:gd name="connsiteX8" fmla="*/ 1486 w 11317"/>
                  <a:gd name="connsiteY8" fmla="*/ 19708 h 65747"/>
                  <a:gd name="connsiteX9" fmla="*/ 9830 w 11317"/>
                  <a:gd name="connsiteY9" fmla="*/ 19708 h 65747"/>
                  <a:gd name="connsiteX10" fmla="*/ 9830 w 11317"/>
                  <a:gd name="connsiteY10" fmla="*/ 65748 h 65747"/>
                  <a:gd name="connsiteX11" fmla="*/ 1486 w 11317"/>
                  <a:gd name="connsiteY11" fmla="*/ 65748 h 6574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11317" h="65747">
                    <a:moveTo>
                      <a:pt x="1624" y="9284"/>
                    </a:moveTo>
                    <a:cubicBezTo>
                      <a:pt x="566" y="8299"/>
                      <a:pt x="-24" y="6911"/>
                      <a:pt x="1" y="5466"/>
                    </a:cubicBezTo>
                    <a:cubicBezTo>
                      <a:pt x="-17" y="4009"/>
                      <a:pt x="571" y="2610"/>
                      <a:pt x="1624" y="1603"/>
                    </a:cubicBezTo>
                    <a:cubicBezTo>
                      <a:pt x="2684" y="534"/>
                      <a:pt x="4142" y="-46"/>
                      <a:pt x="5647" y="3"/>
                    </a:cubicBezTo>
                    <a:cubicBezTo>
                      <a:pt x="7142" y="-45"/>
                      <a:pt x="8595" y="497"/>
                      <a:pt x="9693" y="1511"/>
                    </a:cubicBezTo>
                    <a:cubicBezTo>
                      <a:pt x="10747" y="2480"/>
                      <a:pt x="11337" y="3852"/>
                      <a:pt x="11316" y="5283"/>
                    </a:cubicBezTo>
                    <a:cubicBezTo>
                      <a:pt x="11346" y="6769"/>
                      <a:pt x="10758" y="8201"/>
                      <a:pt x="9693" y="9238"/>
                    </a:cubicBezTo>
                    <a:cubicBezTo>
                      <a:pt x="7424" y="11366"/>
                      <a:pt x="3893" y="11366"/>
                      <a:pt x="1624" y="9238"/>
                    </a:cubicBezTo>
                    <a:close/>
                    <a:moveTo>
                      <a:pt x="1486" y="19708"/>
                    </a:moveTo>
                    <a:lnTo>
                      <a:pt x="9830" y="19708"/>
                    </a:lnTo>
                    <a:lnTo>
                      <a:pt x="9830" y="65748"/>
                    </a:lnTo>
                    <a:lnTo>
                      <a:pt x="1486" y="65748"/>
                    </a:lnTo>
                    <a:close/>
                  </a:path>
                </a:pathLst>
              </a:custGeom>
              <a:solidFill>
                <a:srgbClr val="8282A8"/>
              </a:solidFill>
              <a:ln w="2286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b="1">
                  <a:latin typeface="+mj-lt"/>
                </a:endParaRPr>
              </a:p>
            </p:txBody>
          </p:sp>
          <p:sp>
            <p:nvSpPr>
              <p:cNvPr id="91" name="Freeform: Shape 90">
                <a:extLst>
                  <a:ext uri="{FF2B5EF4-FFF2-40B4-BE49-F238E27FC236}">
                    <a16:creationId xmlns:a16="http://schemas.microsoft.com/office/drawing/2014/main" id="{026F3C2D-FA4D-4195-8145-0BB6CD74076A}"/>
                  </a:ext>
                </a:extLst>
              </p:cNvPr>
              <p:cNvSpPr/>
              <p:nvPr/>
            </p:nvSpPr>
            <p:spPr>
              <a:xfrm>
                <a:off x="6531071" y="4797148"/>
                <a:ext cx="47686" cy="64971"/>
              </a:xfrm>
              <a:custGeom>
                <a:avLst/>
                <a:gdLst>
                  <a:gd name="connsiteX0" fmla="*/ 47687 w 47686"/>
                  <a:gd name="connsiteY0" fmla="*/ 0 h 64971"/>
                  <a:gd name="connsiteX1" fmla="*/ 47687 w 47686"/>
                  <a:gd name="connsiteY1" fmla="*/ 64442 h 64971"/>
                  <a:gd name="connsiteX2" fmla="*/ 39708 w 47686"/>
                  <a:gd name="connsiteY2" fmla="*/ 64442 h 64971"/>
                  <a:gd name="connsiteX3" fmla="*/ 39708 w 47686"/>
                  <a:gd name="connsiteY3" fmla="*/ 57150 h 64971"/>
                  <a:gd name="connsiteX4" fmla="*/ 32667 w 47686"/>
                  <a:gd name="connsiteY4" fmla="*/ 62979 h 64971"/>
                  <a:gd name="connsiteX5" fmla="*/ 23272 w 47686"/>
                  <a:gd name="connsiteY5" fmla="*/ 64969 h 64971"/>
                  <a:gd name="connsiteX6" fmla="*/ 11293 w 47686"/>
                  <a:gd name="connsiteY6" fmla="*/ 62019 h 64971"/>
                  <a:gd name="connsiteX7" fmla="*/ 2995 w 47686"/>
                  <a:gd name="connsiteY7" fmla="*/ 53722 h 64971"/>
                  <a:gd name="connsiteX8" fmla="*/ 2995 w 47686"/>
                  <a:gd name="connsiteY8" fmla="*/ 29170 h 64971"/>
                  <a:gd name="connsiteX9" fmla="*/ 11293 w 47686"/>
                  <a:gd name="connsiteY9" fmla="*/ 20917 h 64971"/>
                  <a:gd name="connsiteX10" fmla="*/ 23272 w 47686"/>
                  <a:gd name="connsiteY10" fmla="*/ 17968 h 64971"/>
                  <a:gd name="connsiteX11" fmla="*/ 32416 w 47686"/>
                  <a:gd name="connsiteY11" fmla="*/ 19843 h 64971"/>
                  <a:gd name="connsiteX12" fmla="*/ 39274 w 47686"/>
                  <a:gd name="connsiteY12" fmla="*/ 25352 h 64971"/>
                  <a:gd name="connsiteX13" fmla="*/ 39274 w 47686"/>
                  <a:gd name="connsiteY13" fmla="*/ 0 h 64971"/>
                  <a:gd name="connsiteX14" fmla="*/ 31890 w 47686"/>
                  <a:gd name="connsiteY14" fmla="*/ 55619 h 64971"/>
                  <a:gd name="connsiteX15" fmla="*/ 37445 w 47686"/>
                  <a:gd name="connsiteY15" fmla="*/ 49904 h 64971"/>
                  <a:gd name="connsiteX16" fmla="*/ 37445 w 47686"/>
                  <a:gd name="connsiteY16" fmla="*/ 32965 h 64971"/>
                  <a:gd name="connsiteX17" fmla="*/ 31890 w 47686"/>
                  <a:gd name="connsiteY17" fmla="*/ 27272 h 64971"/>
                  <a:gd name="connsiteX18" fmla="*/ 16026 w 47686"/>
                  <a:gd name="connsiteY18" fmla="*/ 27272 h 64971"/>
                  <a:gd name="connsiteX19" fmla="*/ 10470 w 47686"/>
                  <a:gd name="connsiteY19" fmla="*/ 32965 h 64971"/>
                  <a:gd name="connsiteX20" fmla="*/ 10470 w 47686"/>
                  <a:gd name="connsiteY20" fmla="*/ 49904 h 64971"/>
                  <a:gd name="connsiteX21" fmla="*/ 16026 w 47686"/>
                  <a:gd name="connsiteY21" fmla="*/ 55619 h 64971"/>
                  <a:gd name="connsiteX22" fmla="*/ 31890 w 47686"/>
                  <a:gd name="connsiteY22" fmla="*/ 55619 h 6497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</a:cxnLst>
                <a:rect l="l" t="t" r="r" b="b"/>
                <a:pathLst>
                  <a:path w="47686" h="64971">
                    <a:moveTo>
                      <a:pt x="47687" y="0"/>
                    </a:moveTo>
                    <a:lnTo>
                      <a:pt x="47687" y="64442"/>
                    </a:lnTo>
                    <a:lnTo>
                      <a:pt x="39708" y="64442"/>
                    </a:lnTo>
                    <a:lnTo>
                      <a:pt x="39708" y="57150"/>
                    </a:lnTo>
                    <a:cubicBezTo>
                      <a:pt x="37897" y="59662"/>
                      <a:pt x="35473" y="61668"/>
                      <a:pt x="32667" y="62979"/>
                    </a:cubicBezTo>
                    <a:cubicBezTo>
                      <a:pt x="29721" y="64329"/>
                      <a:pt x="26512" y="65009"/>
                      <a:pt x="23272" y="64969"/>
                    </a:cubicBezTo>
                    <a:cubicBezTo>
                      <a:pt x="19091" y="65038"/>
                      <a:pt x="14964" y="64023"/>
                      <a:pt x="11293" y="62019"/>
                    </a:cubicBezTo>
                    <a:cubicBezTo>
                      <a:pt x="7800" y="60092"/>
                      <a:pt x="4923" y="57215"/>
                      <a:pt x="2995" y="53722"/>
                    </a:cubicBezTo>
                    <a:cubicBezTo>
                      <a:pt x="-998" y="46025"/>
                      <a:pt x="-998" y="36867"/>
                      <a:pt x="2995" y="29170"/>
                    </a:cubicBezTo>
                    <a:cubicBezTo>
                      <a:pt x="4944" y="25704"/>
                      <a:pt x="7817" y="22848"/>
                      <a:pt x="11293" y="20917"/>
                    </a:cubicBezTo>
                    <a:cubicBezTo>
                      <a:pt x="14964" y="18914"/>
                      <a:pt x="19091" y="17898"/>
                      <a:pt x="23272" y="17968"/>
                    </a:cubicBezTo>
                    <a:cubicBezTo>
                      <a:pt x="26420" y="17925"/>
                      <a:pt x="29539" y="18565"/>
                      <a:pt x="32416" y="19843"/>
                    </a:cubicBezTo>
                    <a:cubicBezTo>
                      <a:pt x="35131" y="21069"/>
                      <a:pt x="37491" y="22965"/>
                      <a:pt x="39274" y="25352"/>
                    </a:cubicBezTo>
                    <a:lnTo>
                      <a:pt x="39274" y="0"/>
                    </a:lnTo>
                    <a:close/>
                    <a:moveTo>
                      <a:pt x="31890" y="55619"/>
                    </a:moveTo>
                    <a:cubicBezTo>
                      <a:pt x="34239" y="54269"/>
                      <a:pt x="36163" y="52289"/>
                      <a:pt x="37445" y="49904"/>
                    </a:cubicBezTo>
                    <a:cubicBezTo>
                      <a:pt x="40099" y="44569"/>
                      <a:pt x="40099" y="38299"/>
                      <a:pt x="37445" y="32965"/>
                    </a:cubicBezTo>
                    <a:cubicBezTo>
                      <a:pt x="36175" y="30576"/>
                      <a:pt x="34247" y="28601"/>
                      <a:pt x="31890" y="27272"/>
                    </a:cubicBezTo>
                    <a:cubicBezTo>
                      <a:pt x="26942" y="24590"/>
                      <a:pt x="20973" y="24590"/>
                      <a:pt x="16026" y="27272"/>
                    </a:cubicBezTo>
                    <a:cubicBezTo>
                      <a:pt x="13669" y="28601"/>
                      <a:pt x="11741" y="30576"/>
                      <a:pt x="10470" y="32965"/>
                    </a:cubicBezTo>
                    <a:cubicBezTo>
                      <a:pt x="7759" y="38285"/>
                      <a:pt x="7759" y="44583"/>
                      <a:pt x="10470" y="49904"/>
                    </a:cubicBezTo>
                    <a:cubicBezTo>
                      <a:pt x="11753" y="52289"/>
                      <a:pt x="13677" y="54269"/>
                      <a:pt x="16026" y="55619"/>
                    </a:cubicBezTo>
                    <a:cubicBezTo>
                      <a:pt x="20958" y="58362"/>
                      <a:pt x="26958" y="58362"/>
                      <a:pt x="31890" y="55619"/>
                    </a:cubicBezTo>
                    <a:close/>
                  </a:path>
                </a:pathLst>
              </a:custGeom>
              <a:solidFill>
                <a:srgbClr val="8282A8"/>
              </a:solidFill>
              <a:ln w="2286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b="1">
                  <a:latin typeface="+mj-lt"/>
                </a:endParaRPr>
              </a:p>
            </p:txBody>
          </p:sp>
          <p:sp>
            <p:nvSpPr>
              <p:cNvPr id="92" name="Freeform: Shape 91">
                <a:extLst>
                  <a:ext uri="{FF2B5EF4-FFF2-40B4-BE49-F238E27FC236}">
                    <a16:creationId xmlns:a16="http://schemas.microsoft.com/office/drawing/2014/main" id="{439A53E5-6F99-4D4B-99ED-1960C92E6AAB}"/>
                  </a:ext>
                </a:extLst>
              </p:cNvPr>
              <p:cNvSpPr/>
              <p:nvPr/>
            </p:nvSpPr>
            <p:spPr>
              <a:xfrm>
                <a:off x="6593090" y="4795888"/>
                <a:ext cx="11295" cy="65747"/>
              </a:xfrm>
              <a:custGeom>
                <a:avLst/>
                <a:gdLst>
                  <a:gd name="connsiteX0" fmla="*/ 1601 w 11295"/>
                  <a:gd name="connsiteY0" fmla="*/ 9284 h 65747"/>
                  <a:gd name="connsiteX1" fmla="*/ 1 w 11295"/>
                  <a:gd name="connsiteY1" fmla="*/ 5466 h 65747"/>
                  <a:gd name="connsiteX2" fmla="*/ 1601 w 11295"/>
                  <a:gd name="connsiteY2" fmla="*/ 1603 h 65747"/>
                  <a:gd name="connsiteX3" fmla="*/ 5647 w 11295"/>
                  <a:gd name="connsiteY3" fmla="*/ 3 h 65747"/>
                  <a:gd name="connsiteX4" fmla="*/ 9693 w 11295"/>
                  <a:gd name="connsiteY4" fmla="*/ 1511 h 65747"/>
                  <a:gd name="connsiteX5" fmla="*/ 11293 w 11295"/>
                  <a:gd name="connsiteY5" fmla="*/ 5283 h 65747"/>
                  <a:gd name="connsiteX6" fmla="*/ 9693 w 11295"/>
                  <a:gd name="connsiteY6" fmla="*/ 9238 h 65747"/>
                  <a:gd name="connsiteX7" fmla="*/ 1601 w 11295"/>
                  <a:gd name="connsiteY7" fmla="*/ 9238 h 65747"/>
                  <a:gd name="connsiteX8" fmla="*/ 1486 w 11295"/>
                  <a:gd name="connsiteY8" fmla="*/ 19708 h 65747"/>
                  <a:gd name="connsiteX9" fmla="*/ 9830 w 11295"/>
                  <a:gd name="connsiteY9" fmla="*/ 19708 h 65747"/>
                  <a:gd name="connsiteX10" fmla="*/ 9830 w 11295"/>
                  <a:gd name="connsiteY10" fmla="*/ 65748 h 65747"/>
                  <a:gd name="connsiteX11" fmla="*/ 1486 w 11295"/>
                  <a:gd name="connsiteY11" fmla="*/ 65748 h 6574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11295" h="65747">
                    <a:moveTo>
                      <a:pt x="1601" y="9284"/>
                    </a:moveTo>
                    <a:cubicBezTo>
                      <a:pt x="558" y="8290"/>
                      <a:pt x="-21" y="6906"/>
                      <a:pt x="1" y="5466"/>
                    </a:cubicBezTo>
                    <a:cubicBezTo>
                      <a:pt x="-15" y="4014"/>
                      <a:pt x="563" y="2619"/>
                      <a:pt x="1601" y="1603"/>
                    </a:cubicBezTo>
                    <a:cubicBezTo>
                      <a:pt x="2671" y="535"/>
                      <a:pt x="4135" y="-45"/>
                      <a:pt x="5647" y="3"/>
                    </a:cubicBezTo>
                    <a:cubicBezTo>
                      <a:pt x="7142" y="-45"/>
                      <a:pt x="8595" y="497"/>
                      <a:pt x="9693" y="1511"/>
                    </a:cubicBezTo>
                    <a:cubicBezTo>
                      <a:pt x="10740" y="2483"/>
                      <a:pt x="11323" y="3856"/>
                      <a:pt x="11293" y="5283"/>
                    </a:cubicBezTo>
                    <a:cubicBezTo>
                      <a:pt x="11332" y="6766"/>
                      <a:pt x="10752" y="8199"/>
                      <a:pt x="9693" y="9238"/>
                    </a:cubicBezTo>
                    <a:cubicBezTo>
                      <a:pt x="7417" y="11369"/>
                      <a:pt x="3877" y="11369"/>
                      <a:pt x="1601" y="9238"/>
                    </a:cubicBezTo>
                    <a:close/>
                    <a:moveTo>
                      <a:pt x="1486" y="19708"/>
                    </a:moveTo>
                    <a:lnTo>
                      <a:pt x="9830" y="19708"/>
                    </a:lnTo>
                    <a:lnTo>
                      <a:pt x="9830" y="65748"/>
                    </a:lnTo>
                    <a:lnTo>
                      <a:pt x="1486" y="65748"/>
                    </a:lnTo>
                    <a:close/>
                  </a:path>
                </a:pathLst>
              </a:custGeom>
              <a:solidFill>
                <a:srgbClr val="8282A8"/>
              </a:solidFill>
              <a:ln w="2286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b="1">
                  <a:latin typeface="+mj-lt"/>
                </a:endParaRPr>
              </a:p>
            </p:txBody>
          </p:sp>
          <p:sp>
            <p:nvSpPr>
              <p:cNvPr id="93" name="Freeform: Shape 92">
                <a:extLst>
                  <a:ext uri="{FF2B5EF4-FFF2-40B4-BE49-F238E27FC236}">
                    <a16:creationId xmlns:a16="http://schemas.microsoft.com/office/drawing/2014/main" id="{96C9267C-B9F4-43C8-899B-9DC6AFD17E07}"/>
                  </a:ext>
                </a:extLst>
              </p:cNvPr>
              <p:cNvSpPr/>
              <p:nvPr/>
            </p:nvSpPr>
            <p:spPr>
              <a:xfrm>
                <a:off x="6614555" y="4797148"/>
                <a:ext cx="47686" cy="64971"/>
              </a:xfrm>
              <a:custGeom>
                <a:avLst/>
                <a:gdLst>
                  <a:gd name="connsiteX0" fmla="*/ 47686 w 47686"/>
                  <a:gd name="connsiteY0" fmla="*/ 0 h 64971"/>
                  <a:gd name="connsiteX1" fmla="*/ 47686 w 47686"/>
                  <a:gd name="connsiteY1" fmla="*/ 64442 h 64971"/>
                  <a:gd name="connsiteX2" fmla="*/ 39685 w 47686"/>
                  <a:gd name="connsiteY2" fmla="*/ 64442 h 64971"/>
                  <a:gd name="connsiteX3" fmla="*/ 39685 w 47686"/>
                  <a:gd name="connsiteY3" fmla="*/ 57150 h 64971"/>
                  <a:gd name="connsiteX4" fmla="*/ 32644 w 47686"/>
                  <a:gd name="connsiteY4" fmla="*/ 62979 h 64971"/>
                  <a:gd name="connsiteX5" fmla="*/ 23272 w 47686"/>
                  <a:gd name="connsiteY5" fmla="*/ 64969 h 64971"/>
                  <a:gd name="connsiteX6" fmla="*/ 11293 w 47686"/>
                  <a:gd name="connsiteY6" fmla="*/ 62019 h 64971"/>
                  <a:gd name="connsiteX7" fmla="*/ 2995 w 47686"/>
                  <a:gd name="connsiteY7" fmla="*/ 53722 h 64971"/>
                  <a:gd name="connsiteX8" fmla="*/ 2995 w 47686"/>
                  <a:gd name="connsiteY8" fmla="*/ 29170 h 64971"/>
                  <a:gd name="connsiteX9" fmla="*/ 11293 w 47686"/>
                  <a:gd name="connsiteY9" fmla="*/ 20917 h 64971"/>
                  <a:gd name="connsiteX10" fmla="*/ 23272 w 47686"/>
                  <a:gd name="connsiteY10" fmla="*/ 17968 h 64971"/>
                  <a:gd name="connsiteX11" fmla="*/ 32416 w 47686"/>
                  <a:gd name="connsiteY11" fmla="*/ 19843 h 64971"/>
                  <a:gd name="connsiteX12" fmla="*/ 39274 w 47686"/>
                  <a:gd name="connsiteY12" fmla="*/ 25352 h 64971"/>
                  <a:gd name="connsiteX13" fmla="*/ 39274 w 47686"/>
                  <a:gd name="connsiteY13" fmla="*/ 0 h 64971"/>
                  <a:gd name="connsiteX14" fmla="*/ 31867 w 47686"/>
                  <a:gd name="connsiteY14" fmla="*/ 55619 h 64971"/>
                  <a:gd name="connsiteX15" fmla="*/ 37422 w 47686"/>
                  <a:gd name="connsiteY15" fmla="*/ 49904 h 64971"/>
                  <a:gd name="connsiteX16" fmla="*/ 37422 w 47686"/>
                  <a:gd name="connsiteY16" fmla="*/ 32965 h 64971"/>
                  <a:gd name="connsiteX17" fmla="*/ 31867 w 47686"/>
                  <a:gd name="connsiteY17" fmla="*/ 27272 h 64971"/>
                  <a:gd name="connsiteX18" fmla="*/ 16025 w 47686"/>
                  <a:gd name="connsiteY18" fmla="*/ 27272 h 64971"/>
                  <a:gd name="connsiteX19" fmla="*/ 10470 w 47686"/>
                  <a:gd name="connsiteY19" fmla="*/ 32965 h 64971"/>
                  <a:gd name="connsiteX20" fmla="*/ 10470 w 47686"/>
                  <a:gd name="connsiteY20" fmla="*/ 49904 h 64971"/>
                  <a:gd name="connsiteX21" fmla="*/ 16025 w 47686"/>
                  <a:gd name="connsiteY21" fmla="*/ 55619 h 64971"/>
                  <a:gd name="connsiteX22" fmla="*/ 31867 w 47686"/>
                  <a:gd name="connsiteY22" fmla="*/ 55619 h 6497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</a:cxnLst>
                <a:rect l="l" t="t" r="r" b="b"/>
                <a:pathLst>
                  <a:path w="47686" h="64971">
                    <a:moveTo>
                      <a:pt x="47686" y="0"/>
                    </a:moveTo>
                    <a:lnTo>
                      <a:pt x="47686" y="64442"/>
                    </a:lnTo>
                    <a:lnTo>
                      <a:pt x="39685" y="64442"/>
                    </a:lnTo>
                    <a:lnTo>
                      <a:pt x="39685" y="57150"/>
                    </a:lnTo>
                    <a:cubicBezTo>
                      <a:pt x="37879" y="59667"/>
                      <a:pt x="35454" y="61675"/>
                      <a:pt x="32644" y="62979"/>
                    </a:cubicBezTo>
                    <a:cubicBezTo>
                      <a:pt x="29706" y="64329"/>
                      <a:pt x="26505" y="65008"/>
                      <a:pt x="23272" y="64969"/>
                    </a:cubicBezTo>
                    <a:cubicBezTo>
                      <a:pt x="19091" y="65038"/>
                      <a:pt x="14964" y="64023"/>
                      <a:pt x="11293" y="62019"/>
                    </a:cubicBezTo>
                    <a:cubicBezTo>
                      <a:pt x="7795" y="60098"/>
                      <a:pt x="4917" y="57219"/>
                      <a:pt x="2995" y="53722"/>
                    </a:cubicBezTo>
                    <a:cubicBezTo>
                      <a:pt x="-998" y="46025"/>
                      <a:pt x="-998" y="36867"/>
                      <a:pt x="2995" y="29170"/>
                    </a:cubicBezTo>
                    <a:cubicBezTo>
                      <a:pt x="4938" y="25699"/>
                      <a:pt x="7812" y="22841"/>
                      <a:pt x="11293" y="20917"/>
                    </a:cubicBezTo>
                    <a:cubicBezTo>
                      <a:pt x="14964" y="18914"/>
                      <a:pt x="19091" y="17898"/>
                      <a:pt x="23272" y="17968"/>
                    </a:cubicBezTo>
                    <a:cubicBezTo>
                      <a:pt x="26419" y="17929"/>
                      <a:pt x="29538" y="18569"/>
                      <a:pt x="32416" y="19843"/>
                    </a:cubicBezTo>
                    <a:cubicBezTo>
                      <a:pt x="35131" y="21069"/>
                      <a:pt x="37491" y="22965"/>
                      <a:pt x="39274" y="25352"/>
                    </a:cubicBezTo>
                    <a:lnTo>
                      <a:pt x="39274" y="0"/>
                    </a:lnTo>
                    <a:close/>
                    <a:moveTo>
                      <a:pt x="31867" y="55619"/>
                    </a:moveTo>
                    <a:cubicBezTo>
                      <a:pt x="34226" y="54282"/>
                      <a:pt x="36153" y="52299"/>
                      <a:pt x="37422" y="49904"/>
                    </a:cubicBezTo>
                    <a:cubicBezTo>
                      <a:pt x="40104" y="44576"/>
                      <a:pt x="40104" y="38292"/>
                      <a:pt x="37422" y="32965"/>
                    </a:cubicBezTo>
                    <a:cubicBezTo>
                      <a:pt x="36166" y="30566"/>
                      <a:pt x="34235" y="28587"/>
                      <a:pt x="31867" y="27272"/>
                    </a:cubicBezTo>
                    <a:cubicBezTo>
                      <a:pt x="26928" y="24590"/>
                      <a:pt x="20965" y="24590"/>
                      <a:pt x="16025" y="27272"/>
                    </a:cubicBezTo>
                    <a:cubicBezTo>
                      <a:pt x="13668" y="28601"/>
                      <a:pt x="11741" y="30576"/>
                      <a:pt x="10470" y="32965"/>
                    </a:cubicBezTo>
                    <a:cubicBezTo>
                      <a:pt x="7728" y="38278"/>
                      <a:pt x="7728" y="44590"/>
                      <a:pt x="10470" y="49904"/>
                    </a:cubicBezTo>
                    <a:cubicBezTo>
                      <a:pt x="11752" y="52289"/>
                      <a:pt x="13676" y="54269"/>
                      <a:pt x="16025" y="55619"/>
                    </a:cubicBezTo>
                    <a:cubicBezTo>
                      <a:pt x="20950" y="58362"/>
                      <a:pt x="26943" y="58362"/>
                      <a:pt x="31867" y="55619"/>
                    </a:cubicBezTo>
                    <a:close/>
                  </a:path>
                </a:pathLst>
              </a:custGeom>
              <a:solidFill>
                <a:srgbClr val="8282A8"/>
              </a:solidFill>
              <a:ln w="2286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b="1">
                  <a:latin typeface="+mj-lt"/>
                </a:endParaRPr>
              </a:p>
            </p:txBody>
          </p:sp>
          <p:sp>
            <p:nvSpPr>
              <p:cNvPr id="94" name="Freeform: Shape 93">
                <a:extLst>
                  <a:ext uri="{FF2B5EF4-FFF2-40B4-BE49-F238E27FC236}">
                    <a16:creationId xmlns:a16="http://schemas.microsoft.com/office/drawing/2014/main" id="{F847D53A-90BE-41A4-84DE-EE4955ED252D}"/>
                  </a:ext>
                </a:extLst>
              </p:cNvPr>
              <p:cNvSpPr/>
              <p:nvPr/>
            </p:nvSpPr>
            <p:spPr>
              <a:xfrm>
                <a:off x="6677627" y="4815550"/>
                <a:ext cx="43342" cy="46688"/>
              </a:xfrm>
              <a:custGeom>
                <a:avLst/>
                <a:gdLst>
                  <a:gd name="connsiteX0" fmla="*/ 43342 w 43342"/>
                  <a:gd name="connsiteY0" fmla="*/ 0 h 46688"/>
                  <a:gd name="connsiteX1" fmla="*/ 43342 w 43342"/>
                  <a:gd name="connsiteY1" fmla="*/ 46040 h 46688"/>
                  <a:gd name="connsiteX2" fmla="*/ 35433 w 43342"/>
                  <a:gd name="connsiteY2" fmla="*/ 46040 h 46688"/>
                  <a:gd name="connsiteX3" fmla="*/ 35433 w 43342"/>
                  <a:gd name="connsiteY3" fmla="*/ 39182 h 46688"/>
                  <a:gd name="connsiteX4" fmla="*/ 28781 w 43342"/>
                  <a:gd name="connsiteY4" fmla="*/ 44691 h 46688"/>
                  <a:gd name="connsiteX5" fmla="*/ 19797 w 43342"/>
                  <a:gd name="connsiteY5" fmla="*/ 46657 h 46688"/>
                  <a:gd name="connsiteX6" fmla="*/ 5281 w 43342"/>
                  <a:gd name="connsiteY6" fmla="*/ 41582 h 46688"/>
                  <a:gd name="connsiteX7" fmla="*/ 0 w 43342"/>
                  <a:gd name="connsiteY7" fmla="*/ 26586 h 46688"/>
                  <a:gd name="connsiteX8" fmla="*/ 0 w 43342"/>
                  <a:gd name="connsiteY8" fmla="*/ 92 h 46688"/>
                  <a:gd name="connsiteX9" fmla="*/ 8321 w 43342"/>
                  <a:gd name="connsiteY9" fmla="*/ 92 h 46688"/>
                  <a:gd name="connsiteX10" fmla="*/ 8321 w 43342"/>
                  <a:gd name="connsiteY10" fmla="*/ 25626 h 46688"/>
                  <a:gd name="connsiteX11" fmla="*/ 11544 w 43342"/>
                  <a:gd name="connsiteY11" fmla="*/ 35753 h 46688"/>
                  <a:gd name="connsiteX12" fmla="*/ 20688 w 43342"/>
                  <a:gd name="connsiteY12" fmla="*/ 39182 h 46688"/>
                  <a:gd name="connsiteX13" fmla="*/ 31112 w 43342"/>
                  <a:gd name="connsiteY13" fmla="*/ 35181 h 46688"/>
                  <a:gd name="connsiteX14" fmla="*/ 34930 w 43342"/>
                  <a:gd name="connsiteY14" fmla="*/ 23889 h 46688"/>
                  <a:gd name="connsiteX15" fmla="*/ 34930 w 43342"/>
                  <a:gd name="connsiteY15" fmla="*/ 92 h 4668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</a:cxnLst>
                <a:rect l="l" t="t" r="r" b="b"/>
                <a:pathLst>
                  <a:path w="43342" h="46688">
                    <a:moveTo>
                      <a:pt x="43342" y="0"/>
                    </a:moveTo>
                    <a:lnTo>
                      <a:pt x="43342" y="46040"/>
                    </a:lnTo>
                    <a:lnTo>
                      <a:pt x="35433" y="46040"/>
                    </a:lnTo>
                    <a:lnTo>
                      <a:pt x="35433" y="39182"/>
                    </a:lnTo>
                    <a:cubicBezTo>
                      <a:pt x="33737" y="41569"/>
                      <a:pt x="31443" y="43469"/>
                      <a:pt x="28781" y="44691"/>
                    </a:cubicBezTo>
                    <a:cubicBezTo>
                      <a:pt x="25973" y="46016"/>
                      <a:pt x="22901" y="46688"/>
                      <a:pt x="19797" y="46657"/>
                    </a:cubicBezTo>
                    <a:cubicBezTo>
                      <a:pt x="14477" y="46955"/>
                      <a:pt x="9256" y="45130"/>
                      <a:pt x="5281" y="41582"/>
                    </a:cubicBezTo>
                    <a:cubicBezTo>
                      <a:pt x="1760" y="38199"/>
                      <a:pt x="0" y="33200"/>
                      <a:pt x="0" y="26586"/>
                    </a:cubicBezTo>
                    <a:lnTo>
                      <a:pt x="0" y="92"/>
                    </a:lnTo>
                    <a:lnTo>
                      <a:pt x="8321" y="92"/>
                    </a:lnTo>
                    <a:lnTo>
                      <a:pt x="8321" y="25626"/>
                    </a:lnTo>
                    <a:cubicBezTo>
                      <a:pt x="8053" y="29290"/>
                      <a:pt x="9207" y="32917"/>
                      <a:pt x="11544" y="35753"/>
                    </a:cubicBezTo>
                    <a:cubicBezTo>
                      <a:pt x="13970" y="38138"/>
                      <a:pt x="17292" y="39384"/>
                      <a:pt x="20688" y="39182"/>
                    </a:cubicBezTo>
                    <a:cubicBezTo>
                      <a:pt x="24573" y="39387"/>
                      <a:pt x="28362" y="37933"/>
                      <a:pt x="31112" y="35181"/>
                    </a:cubicBezTo>
                    <a:cubicBezTo>
                      <a:pt x="33820" y="32065"/>
                      <a:pt x="35191" y="28008"/>
                      <a:pt x="34930" y="23889"/>
                    </a:cubicBezTo>
                    <a:lnTo>
                      <a:pt x="34930" y="92"/>
                    </a:lnTo>
                    <a:close/>
                  </a:path>
                </a:pathLst>
              </a:custGeom>
              <a:solidFill>
                <a:srgbClr val="8282A8"/>
              </a:solidFill>
              <a:ln w="2286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b="1">
                  <a:latin typeface="+mj-lt"/>
                </a:endParaRPr>
              </a:p>
            </p:txBody>
          </p:sp>
          <p:sp>
            <p:nvSpPr>
              <p:cNvPr id="95" name="Freeform: Shape 94">
                <a:extLst>
                  <a:ext uri="{FF2B5EF4-FFF2-40B4-BE49-F238E27FC236}">
                    <a16:creationId xmlns:a16="http://schemas.microsoft.com/office/drawing/2014/main" id="{93F6A6B7-1646-4EA9-A068-A3B7812F4264}"/>
                  </a:ext>
                </a:extLst>
              </p:cNvPr>
              <p:cNvSpPr/>
              <p:nvPr/>
            </p:nvSpPr>
            <p:spPr>
              <a:xfrm>
                <a:off x="6736925" y="4815096"/>
                <a:ext cx="43639" cy="46585"/>
              </a:xfrm>
              <a:custGeom>
                <a:avLst/>
                <a:gdLst>
                  <a:gd name="connsiteX0" fmla="*/ 38450 w 43639"/>
                  <a:gd name="connsiteY0" fmla="*/ 5094 h 46585"/>
                  <a:gd name="connsiteX1" fmla="*/ 43640 w 43639"/>
                  <a:gd name="connsiteY1" fmla="*/ 19999 h 46585"/>
                  <a:gd name="connsiteX2" fmla="*/ 43640 w 43639"/>
                  <a:gd name="connsiteY2" fmla="*/ 46494 h 46585"/>
                  <a:gd name="connsiteX3" fmla="*/ 35296 w 43639"/>
                  <a:gd name="connsiteY3" fmla="*/ 46494 h 46585"/>
                  <a:gd name="connsiteX4" fmla="*/ 35296 w 43639"/>
                  <a:gd name="connsiteY4" fmla="*/ 20959 h 46585"/>
                  <a:gd name="connsiteX5" fmla="*/ 32073 w 43639"/>
                  <a:gd name="connsiteY5" fmla="*/ 10878 h 46585"/>
                  <a:gd name="connsiteX6" fmla="*/ 22929 w 43639"/>
                  <a:gd name="connsiteY6" fmla="*/ 7495 h 46585"/>
                  <a:gd name="connsiteX7" fmla="*/ 12253 w 43639"/>
                  <a:gd name="connsiteY7" fmla="*/ 11450 h 46585"/>
                  <a:gd name="connsiteX8" fmla="*/ 8344 w 43639"/>
                  <a:gd name="connsiteY8" fmla="*/ 22880 h 46585"/>
                  <a:gd name="connsiteX9" fmla="*/ 8344 w 43639"/>
                  <a:gd name="connsiteY9" fmla="*/ 46585 h 46585"/>
                  <a:gd name="connsiteX10" fmla="*/ 0 w 43639"/>
                  <a:gd name="connsiteY10" fmla="*/ 46585 h 46585"/>
                  <a:gd name="connsiteX11" fmla="*/ 0 w 43639"/>
                  <a:gd name="connsiteY11" fmla="*/ 545 h 46585"/>
                  <a:gd name="connsiteX12" fmla="*/ 8001 w 43639"/>
                  <a:gd name="connsiteY12" fmla="*/ 545 h 46585"/>
                  <a:gd name="connsiteX13" fmla="*/ 8001 w 43639"/>
                  <a:gd name="connsiteY13" fmla="*/ 7403 h 46585"/>
                  <a:gd name="connsiteX14" fmla="*/ 14859 w 43639"/>
                  <a:gd name="connsiteY14" fmla="*/ 1940 h 46585"/>
                  <a:gd name="connsiteX15" fmla="*/ 24643 w 43639"/>
                  <a:gd name="connsiteY15" fmla="*/ 20 h 46585"/>
                  <a:gd name="connsiteX16" fmla="*/ 38451 w 43639"/>
                  <a:gd name="connsiteY16" fmla="*/ 5094 h 4658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</a:cxnLst>
                <a:rect l="l" t="t" r="r" b="b"/>
                <a:pathLst>
                  <a:path w="43639" h="46585">
                    <a:moveTo>
                      <a:pt x="38450" y="5094"/>
                    </a:moveTo>
                    <a:cubicBezTo>
                      <a:pt x="41895" y="8493"/>
                      <a:pt x="43625" y="13461"/>
                      <a:pt x="43640" y="19999"/>
                    </a:cubicBezTo>
                    <a:lnTo>
                      <a:pt x="43640" y="46494"/>
                    </a:lnTo>
                    <a:lnTo>
                      <a:pt x="35296" y="46494"/>
                    </a:lnTo>
                    <a:lnTo>
                      <a:pt x="35296" y="20959"/>
                    </a:lnTo>
                    <a:cubicBezTo>
                      <a:pt x="35569" y="17308"/>
                      <a:pt x="34413" y="13694"/>
                      <a:pt x="32073" y="10878"/>
                    </a:cubicBezTo>
                    <a:cubicBezTo>
                      <a:pt x="29635" y="8517"/>
                      <a:pt x="26316" y="7289"/>
                      <a:pt x="22929" y="7495"/>
                    </a:cubicBezTo>
                    <a:cubicBezTo>
                      <a:pt x="18978" y="7288"/>
                      <a:pt x="15116" y="8719"/>
                      <a:pt x="12253" y="11450"/>
                    </a:cubicBezTo>
                    <a:cubicBezTo>
                      <a:pt x="9448" y="14569"/>
                      <a:pt x="8037" y="18697"/>
                      <a:pt x="8344" y="22880"/>
                    </a:cubicBezTo>
                    <a:lnTo>
                      <a:pt x="8344" y="46585"/>
                    </a:lnTo>
                    <a:lnTo>
                      <a:pt x="0" y="46585"/>
                    </a:lnTo>
                    <a:lnTo>
                      <a:pt x="0" y="545"/>
                    </a:lnTo>
                    <a:lnTo>
                      <a:pt x="8001" y="545"/>
                    </a:lnTo>
                    <a:lnTo>
                      <a:pt x="8001" y="7403"/>
                    </a:lnTo>
                    <a:cubicBezTo>
                      <a:pt x="9741" y="4986"/>
                      <a:pt x="12114" y="3095"/>
                      <a:pt x="14859" y="1940"/>
                    </a:cubicBezTo>
                    <a:cubicBezTo>
                      <a:pt x="17948" y="614"/>
                      <a:pt x="21283" y="-40"/>
                      <a:pt x="24643" y="20"/>
                    </a:cubicBezTo>
                    <a:cubicBezTo>
                      <a:pt x="29740" y="-212"/>
                      <a:pt x="34716" y="1617"/>
                      <a:pt x="38451" y="5094"/>
                    </a:cubicBezTo>
                    <a:close/>
                  </a:path>
                </a:pathLst>
              </a:custGeom>
              <a:solidFill>
                <a:srgbClr val="8282A8"/>
              </a:solidFill>
              <a:ln w="2286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b="1">
                  <a:latin typeface="+mj-lt"/>
                </a:endParaRPr>
              </a:p>
            </p:txBody>
          </p:sp>
          <p:sp>
            <p:nvSpPr>
              <p:cNvPr id="96" name="Freeform: Shape 95">
                <a:extLst>
                  <a:ext uri="{FF2B5EF4-FFF2-40B4-BE49-F238E27FC236}">
                    <a16:creationId xmlns:a16="http://schemas.microsoft.com/office/drawing/2014/main" id="{83C858A1-35E9-4746-8699-6632A40FDDDB}"/>
                  </a:ext>
                </a:extLst>
              </p:cNvPr>
              <p:cNvSpPr/>
              <p:nvPr/>
            </p:nvSpPr>
            <p:spPr>
              <a:xfrm>
                <a:off x="6789343" y="4805468"/>
                <a:ext cx="32552" cy="56676"/>
              </a:xfrm>
              <a:custGeom>
                <a:avLst/>
                <a:gdLst>
                  <a:gd name="connsiteX0" fmla="*/ 32553 w 32552"/>
                  <a:gd name="connsiteY0" fmla="*/ 53424 h 56676"/>
                  <a:gd name="connsiteX1" fmla="*/ 27981 w 32552"/>
                  <a:gd name="connsiteY1" fmla="*/ 55825 h 56676"/>
                  <a:gd name="connsiteX2" fmla="*/ 22403 w 32552"/>
                  <a:gd name="connsiteY2" fmla="*/ 56648 h 56676"/>
                  <a:gd name="connsiteX3" fmla="*/ 11636 w 32552"/>
                  <a:gd name="connsiteY3" fmla="*/ 52922 h 56676"/>
                  <a:gd name="connsiteX4" fmla="*/ 7818 w 32552"/>
                  <a:gd name="connsiteY4" fmla="*/ 42223 h 56676"/>
                  <a:gd name="connsiteX5" fmla="*/ 7818 w 32552"/>
                  <a:gd name="connsiteY5" fmla="*/ 16940 h 56676"/>
                  <a:gd name="connsiteX6" fmla="*/ 0 w 32552"/>
                  <a:gd name="connsiteY6" fmla="*/ 16940 h 56676"/>
                  <a:gd name="connsiteX7" fmla="*/ 0 w 32552"/>
                  <a:gd name="connsiteY7" fmla="*/ 10082 h 56676"/>
                  <a:gd name="connsiteX8" fmla="*/ 7818 w 32552"/>
                  <a:gd name="connsiteY8" fmla="*/ 10082 h 56676"/>
                  <a:gd name="connsiteX9" fmla="*/ 7818 w 32552"/>
                  <a:gd name="connsiteY9" fmla="*/ 0 h 56676"/>
                  <a:gd name="connsiteX10" fmla="*/ 16162 w 32552"/>
                  <a:gd name="connsiteY10" fmla="*/ 0 h 56676"/>
                  <a:gd name="connsiteX11" fmla="*/ 16162 w 32552"/>
                  <a:gd name="connsiteY11" fmla="*/ 10082 h 56676"/>
                  <a:gd name="connsiteX12" fmla="*/ 29375 w 32552"/>
                  <a:gd name="connsiteY12" fmla="*/ 10082 h 56676"/>
                  <a:gd name="connsiteX13" fmla="*/ 29375 w 32552"/>
                  <a:gd name="connsiteY13" fmla="*/ 16940 h 56676"/>
                  <a:gd name="connsiteX14" fmla="*/ 16162 w 32552"/>
                  <a:gd name="connsiteY14" fmla="*/ 16940 h 56676"/>
                  <a:gd name="connsiteX15" fmla="*/ 16162 w 32552"/>
                  <a:gd name="connsiteY15" fmla="*/ 41880 h 56676"/>
                  <a:gd name="connsiteX16" fmla="*/ 18036 w 32552"/>
                  <a:gd name="connsiteY16" fmla="*/ 47618 h 56676"/>
                  <a:gd name="connsiteX17" fmla="*/ 23363 w 32552"/>
                  <a:gd name="connsiteY17" fmla="*/ 49607 h 56676"/>
                  <a:gd name="connsiteX18" fmla="*/ 29878 w 32552"/>
                  <a:gd name="connsiteY18" fmla="*/ 47435 h 5667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</a:cxnLst>
                <a:rect l="l" t="t" r="r" b="b"/>
                <a:pathLst>
                  <a:path w="32552" h="56676">
                    <a:moveTo>
                      <a:pt x="32553" y="53424"/>
                    </a:moveTo>
                    <a:cubicBezTo>
                      <a:pt x="31216" y="54539"/>
                      <a:pt x="29657" y="55357"/>
                      <a:pt x="27981" y="55825"/>
                    </a:cubicBezTo>
                    <a:cubicBezTo>
                      <a:pt x="26172" y="56374"/>
                      <a:pt x="24293" y="56652"/>
                      <a:pt x="22403" y="56648"/>
                    </a:cubicBezTo>
                    <a:cubicBezTo>
                      <a:pt x="18460" y="56893"/>
                      <a:pt x="14583" y="55552"/>
                      <a:pt x="11636" y="52922"/>
                    </a:cubicBezTo>
                    <a:cubicBezTo>
                      <a:pt x="8944" y="50034"/>
                      <a:pt x="7563" y="46163"/>
                      <a:pt x="7818" y="42223"/>
                    </a:cubicBezTo>
                    <a:lnTo>
                      <a:pt x="7818" y="16940"/>
                    </a:lnTo>
                    <a:lnTo>
                      <a:pt x="0" y="16940"/>
                    </a:lnTo>
                    <a:lnTo>
                      <a:pt x="0" y="10082"/>
                    </a:lnTo>
                    <a:lnTo>
                      <a:pt x="7818" y="10082"/>
                    </a:lnTo>
                    <a:lnTo>
                      <a:pt x="7818" y="0"/>
                    </a:lnTo>
                    <a:lnTo>
                      <a:pt x="16162" y="0"/>
                    </a:lnTo>
                    <a:lnTo>
                      <a:pt x="16162" y="10082"/>
                    </a:lnTo>
                    <a:lnTo>
                      <a:pt x="29375" y="10082"/>
                    </a:lnTo>
                    <a:lnTo>
                      <a:pt x="29375" y="16940"/>
                    </a:lnTo>
                    <a:lnTo>
                      <a:pt x="16162" y="16940"/>
                    </a:lnTo>
                    <a:lnTo>
                      <a:pt x="16162" y="41880"/>
                    </a:lnTo>
                    <a:cubicBezTo>
                      <a:pt x="16016" y="43964"/>
                      <a:pt x="16688" y="46022"/>
                      <a:pt x="18036" y="47618"/>
                    </a:cubicBezTo>
                    <a:cubicBezTo>
                      <a:pt x="19440" y="49020"/>
                      <a:pt x="21383" y="49745"/>
                      <a:pt x="23363" y="49607"/>
                    </a:cubicBezTo>
                    <a:cubicBezTo>
                      <a:pt x="25724" y="49681"/>
                      <a:pt x="28034" y="48911"/>
                      <a:pt x="29878" y="47435"/>
                    </a:cubicBezTo>
                    <a:close/>
                  </a:path>
                </a:pathLst>
              </a:custGeom>
              <a:solidFill>
                <a:srgbClr val="8282A8"/>
              </a:solidFill>
              <a:ln w="2286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b="1">
                  <a:latin typeface="+mj-lt"/>
                </a:endParaRPr>
              </a:p>
            </p:txBody>
          </p:sp>
          <p:sp>
            <p:nvSpPr>
              <p:cNvPr id="97" name="Freeform: Shape 96">
                <a:extLst>
                  <a:ext uri="{FF2B5EF4-FFF2-40B4-BE49-F238E27FC236}">
                    <a16:creationId xmlns:a16="http://schemas.microsoft.com/office/drawing/2014/main" id="{2AB0249C-CBA8-4306-B4A4-609F15013082}"/>
                  </a:ext>
                </a:extLst>
              </p:cNvPr>
              <p:cNvSpPr/>
              <p:nvPr/>
            </p:nvSpPr>
            <p:spPr>
              <a:xfrm>
                <a:off x="6854906" y="4815550"/>
                <a:ext cx="43342" cy="46688"/>
              </a:xfrm>
              <a:custGeom>
                <a:avLst/>
                <a:gdLst>
                  <a:gd name="connsiteX0" fmla="*/ 43343 w 43342"/>
                  <a:gd name="connsiteY0" fmla="*/ 0 h 46688"/>
                  <a:gd name="connsiteX1" fmla="*/ 43343 w 43342"/>
                  <a:gd name="connsiteY1" fmla="*/ 46040 h 46688"/>
                  <a:gd name="connsiteX2" fmla="*/ 35456 w 43342"/>
                  <a:gd name="connsiteY2" fmla="*/ 46040 h 46688"/>
                  <a:gd name="connsiteX3" fmla="*/ 35456 w 43342"/>
                  <a:gd name="connsiteY3" fmla="*/ 39182 h 46688"/>
                  <a:gd name="connsiteX4" fmla="*/ 28804 w 43342"/>
                  <a:gd name="connsiteY4" fmla="*/ 44691 h 46688"/>
                  <a:gd name="connsiteX5" fmla="*/ 19820 w 43342"/>
                  <a:gd name="connsiteY5" fmla="*/ 46657 h 46688"/>
                  <a:gd name="connsiteX6" fmla="*/ 5303 w 43342"/>
                  <a:gd name="connsiteY6" fmla="*/ 41582 h 46688"/>
                  <a:gd name="connsiteX7" fmla="*/ 0 w 43342"/>
                  <a:gd name="connsiteY7" fmla="*/ 26586 h 46688"/>
                  <a:gd name="connsiteX8" fmla="*/ 0 w 43342"/>
                  <a:gd name="connsiteY8" fmla="*/ 92 h 46688"/>
                  <a:gd name="connsiteX9" fmla="*/ 8344 w 43342"/>
                  <a:gd name="connsiteY9" fmla="*/ 92 h 46688"/>
                  <a:gd name="connsiteX10" fmla="*/ 8344 w 43342"/>
                  <a:gd name="connsiteY10" fmla="*/ 25626 h 46688"/>
                  <a:gd name="connsiteX11" fmla="*/ 11567 w 43342"/>
                  <a:gd name="connsiteY11" fmla="*/ 35753 h 46688"/>
                  <a:gd name="connsiteX12" fmla="*/ 20711 w 43342"/>
                  <a:gd name="connsiteY12" fmla="*/ 39182 h 46688"/>
                  <a:gd name="connsiteX13" fmla="*/ 31136 w 43342"/>
                  <a:gd name="connsiteY13" fmla="*/ 35181 h 46688"/>
                  <a:gd name="connsiteX14" fmla="*/ 34976 w 43342"/>
                  <a:gd name="connsiteY14" fmla="*/ 23889 h 46688"/>
                  <a:gd name="connsiteX15" fmla="*/ 34976 w 43342"/>
                  <a:gd name="connsiteY15" fmla="*/ 92 h 4668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</a:cxnLst>
                <a:rect l="l" t="t" r="r" b="b"/>
                <a:pathLst>
                  <a:path w="43342" h="46688">
                    <a:moveTo>
                      <a:pt x="43343" y="0"/>
                    </a:moveTo>
                    <a:lnTo>
                      <a:pt x="43343" y="46040"/>
                    </a:lnTo>
                    <a:lnTo>
                      <a:pt x="35456" y="46040"/>
                    </a:lnTo>
                    <a:lnTo>
                      <a:pt x="35456" y="39182"/>
                    </a:lnTo>
                    <a:cubicBezTo>
                      <a:pt x="33754" y="41564"/>
                      <a:pt x="31462" y="43463"/>
                      <a:pt x="28804" y="44691"/>
                    </a:cubicBezTo>
                    <a:cubicBezTo>
                      <a:pt x="25994" y="46010"/>
                      <a:pt x="22924" y="46682"/>
                      <a:pt x="19820" y="46657"/>
                    </a:cubicBezTo>
                    <a:cubicBezTo>
                      <a:pt x="14500" y="46955"/>
                      <a:pt x="9279" y="45130"/>
                      <a:pt x="5303" y="41582"/>
                    </a:cubicBezTo>
                    <a:cubicBezTo>
                      <a:pt x="1753" y="38199"/>
                      <a:pt x="-15" y="33200"/>
                      <a:pt x="0" y="26586"/>
                    </a:cubicBezTo>
                    <a:lnTo>
                      <a:pt x="0" y="92"/>
                    </a:lnTo>
                    <a:lnTo>
                      <a:pt x="8344" y="92"/>
                    </a:lnTo>
                    <a:lnTo>
                      <a:pt x="8344" y="25626"/>
                    </a:lnTo>
                    <a:cubicBezTo>
                      <a:pt x="8076" y="29290"/>
                      <a:pt x="9231" y="32917"/>
                      <a:pt x="11567" y="35753"/>
                    </a:cubicBezTo>
                    <a:cubicBezTo>
                      <a:pt x="13990" y="38143"/>
                      <a:pt x="17315" y="39389"/>
                      <a:pt x="20711" y="39182"/>
                    </a:cubicBezTo>
                    <a:cubicBezTo>
                      <a:pt x="24596" y="39387"/>
                      <a:pt x="28385" y="37933"/>
                      <a:pt x="31136" y="35181"/>
                    </a:cubicBezTo>
                    <a:cubicBezTo>
                      <a:pt x="33860" y="32074"/>
                      <a:pt x="35241" y="28012"/>
                      <a:pt x="34976" y="23889"/>
                    </a:cubicBezTo>
                    <a:lnTo>
                      <a:pt x="34976" y="92"/>
                    </a:lnTo>
                    <a:close/>
                  </a:path>
                </a:pathLst>
              </a:custGeom>
              <a:solidFill>
                <a:srgbClr val="8282A8"/>
              </a:solidFill>
              <a:ln w="2286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b="1">
                  <a:latin typeface="+mj-lt"/>
                </a:endParaRPr>
              </a:p>
            </p:txBody>
          </p:sp>
          <p:sp>
            <p:nvSpPr>
              <p:cNvPr id="98" name="Freeform: Shape 97">
                <a:extLst>
                  <a:ext uri="{FF2B5EF4-FFF2-40B4-BE49-F238E27FC236}">
                    <a16:creationId xmlns:a16="http://schemas.microsoft.com/office/drawing/2014/main" id="{61CC1B2C-7964-4563-9B08-CC1A2ED9DDF2}"/>
                  </a:ext>
                </a:extLst>
              </p:cNvPr>
              <p:cNvSpPr/>
              <p:nvPr/>
            </p:nvSpPr>
            <p:spPr>
              <a:xfrm>
                <a:off x="6907530" y="4805468"/>
                <a:ext cx="32506" cy="56676"/>
              </a:xfrm>
              <a:custGeom>
                <a:avLst/>
                <a:gdLst>
                  <a:gd name="connsiteX0" fmla="*/ 32507 w 32506"/>
                  <a:gd name="connsiteY0" fmla="*/ 53424 h 56676"/>
                  <a:gd name="connsiteX1" fmla="*/ 27935 w 32506"/>
                  <a:gd name="connsiteY1" fmla="*/ 55825 h 56676"/>
                  <a:gd name="connsiteX2" fmla="*/ 22357 w 32506"/>
                  <a:gd name="connsiteY2" fmla="*/ 56648 h 56676"/>
                  <a:gd name="connsiteX3" fmla="*/ 11590 w 32506"/>
                  <a:gd name="connsiteY3" fmla="*/ 52922 h 56676"/>
                  <a:gd name="connsiteX4" fmla="*/ 7772 w 32506"/>
                  <a:gd name="connsiteY4" fmla="*/ 42223 h 56676"/>
                  <a:gd name="connsiteX5" fmla="*/ 7772 w 32506"/>
                  <a:gd name="connsiteY5" fmla="*/ 16940 h 56676"/>
                  <a:gd name="connsiteX6" fmla="*/ 0 w 32506"/>
                  <a:gd name="connsiteY6" fmla="*/ 16940 h 56676"/>
                  <a:gd name="connsiteX7" fmla="*/ 0 w 32506"/>
                  <a:gd name="connsiteY7" fmla="*/ 10082 h 56676"/>
                  <a:gd name="connsiteX8" fmla="*/ 7818 w 32506"/>
                  <a:gd name="connsiteY8" fmla="*/ 10082 h 56676"/>
                  <a:gd name="connsiteX9" fmla="*/ 7818 w 32506"/>
                  <a:gd name="connsiteY9" fmla="*/ 0 h 56676"/>
                  <a:gd name="connsiteX10" fmla="*/ 16162 w 32506"/>
                  <a:gd name="connsiteY10" fmla="*/ 0 h 56676"/>
                  <a:gd name="connsiteX11" fmla="*/ 16162 w 32506"/>
                  <a:gd name="connsiteY11" fmla="*/ 10082 h 56676"/>
                  <a:gd name="connsiteX12" fmla="*/ 29352 w 32506"/>
                  <a:gd name="connsiteY12" fmla="*/ 10082 h 56676"/>
                  <a:gd name="connsiteX13" fmla="*/ 29352 w 32506"/>
                  <a:gd name="connsiteY13" fmla="*/ 16940 h 56676"/>
                  <a:gd name="connsiteX14" fmla="*/ 16162 w 32506"/>
                  <a:gd name="connsiteY14" fmla="*/ 16940 h 56676"/>
                  <a:gd name="connsiteX15" fmla="*/ 16162 w 32506"/>
                  <a:gd name="connsiteY15" fmla="*/ 41880 h 56676"/>
                  <a:gd name="connsiteX16" fmla="*/ 18014 w 32506"/>
                  <a:gd name="connsiteY16" fmla="*/ 47618 h 56676"/>
                  <a:gd name="connsiteX17" fmla="*/ 23363 w 32506"/>
                  <a:gd name="connsiteY17" fmla="*/ 49607 h 56676"/>
                  <a:gd name="connsiteX18" fmla="*/ 29878 w 32506"/>
                  <a:gd name="connsiteY18" fmla="*/ 47435 h 5667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</a:cxnLst>
                <a:rect l="l" t="t" r="r" b="b"/>
                <a:pathLst>
                  <a:path w="32506" h="56676">
                    <a:moveTo>
                      <a:pt x="32507" y="53424"/>
                    </a:moveTo>
                    <a:cubicBezTo>
                      <a:pt x="31170" y="54539"/>
                      <a:pt x="29611" y="55357"/>
                      <a:pt x="27935" y="55825"/>
                    </a:cubicBezTo>
                    <a:cubicBezTo>
                      <a:pt x="26127" y="56374"/>
                      <a:pt x="24247" y="56652"/>
                      <a:pt x="22357" y="56648"/>
                    </a:cubicBezTo>
                    <a:cubicBezTo>
                      <a:pt x="18414" y="56893"/>
                      <a:pt x="14538" y="55552"/>
                      <a:pt x="11590" y="52922"/>
                    </a:cubicBezTo>
                    <a:cubicBezTo>
                      <a:pt x="8898" y="50034"/>
                      <a:pt x="7517" y="46163"/>
                      <a:pt x="7772" y="42223"/>
                    </a:cubicBezTo>
                    <a:lnTo>
                      <a:pt x="7772" y="16940"/>
                    </a:lnTo>
                    <a:lnTo>
                      <a:pt x="0" y="16940"/>
                    </a:lnTo>
                    <a:lnTo>
                      <a:pt x="0" y="10082"/>
                    </a:lnTo>
                    <a:lnTo>
                      <a:pt x="7818" y="10082"/>
                    </a:lnTo>
                    <a:lnTo>
                      <a:pt x="7818" y="0"/>
                    </a:lnTo>
                    <a:lnTo>
                      <a:pt x="16162" y="0"/>
                    </a:lnTo>
                    <a:lnTo>
                      <a:pt x="16162" y="10082"/>
                    </a:lnTo>
                    <a:lnTo>
                      <a:pt x="29352" y="10082"/>
                    </a:lnTo>
                    <a:lnTo>
                      <a:pt x="29352" y="16940"/>
                    </a:lnTo>
                    <a:lnTo>
                      <a:pt x="16162" y="16940"/>
                    </a:lnTo>
                    <a:lnTo>
                      <a:pt x="16162" y="41880"/>
                    </a:lnTo>
                    <a:cubicBezTo>
                      <a:pt x="16022" y="43959"/>
                      <a:pt x="16685" y="46012"/>
                      <a:pt x="18014" y="47618"/>
                    </a:cubicBezTo>
                    <a:cubicBezTo>
                      <a:pt x="19435" y="49008"/>
                      <a:pt x="21379" y="49731"/>
                      <a:pt x="23363" y="49607"/>
                    </a:cubicBezTo>
                    <a:cubicBezTo>
                      <a:pt x="25724" y="49681"/>
                      <a:pt x="28034" y="48911"/>
                      <a:pt x="29878" y="47435"/>
                    </a:cubicBezTo>
                    <a:close/>
                  </a:path>
                </a:pathLst>
              </a:custGeom>
              <a:solidFill>
                <a:srgbClr val="8282A8"/>
              </a:solidFill>
              <a:ln w="2286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b="1">
                  <a:latin typeface="+mj-lt"/>
                </a:endParaRPr>
              </a:p>
            </p:txBody>
          </p:sp>
          <p:sp>
            <p:nvSpPr>
              <p:cNvPr id="99" name="Freeform: Shape 98">
                <a:extLst>
                  <a:ext uri="{FF2B5EF4-FFF2-40B4-BE49-F238E27FC236}">
                    <a16:creationId xmlns:a16="http://schemas.microsoft.com/office/drawing/2014/main" id="{1981A31F-29A2-4617-9666-7837CFC0C543}"/>
                  </a:ext>
                </a:extLst>
              </p:cNvPr>
              <p:cNvSpPr/>
              <p:nvPr/>
            </p:nvSpPr>
            <p:spPr>
              <a:xfrm>
                <a:off x="5254752" y="4922878"/>
                <a:ext cx="8343" cy="64442"/>
              </a:xfrm>
              <a:custGeom>
                <a:avLst/>
                <a:gdLst>
                  <a:gd name="connsiteX0" fmla="*/ 0 w 8343"/>
                  <a:gd name="connsiteY0" fmla="*/ 0 h 64442"/>
                  <a:gd name="connsiteX1" fmla="*/ 8344 w 8343"/>
                  <a:gd name="connsiteY1" fmla="*/ 0 h 64442"/>
                  <a:gd name="connsiteX2" fmla="*/ 8344 w 8343"/>
                  <a:gd name="connsiteY2" fmla="*/ 64442 h 64442"/>
                  <a:gd name="connsiteX3" fmla="*/ 0 w 8343"/>
                  <a:gd name="connsiteY3" fmla="*/ 64442 h 644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343" h="64442">
                    <a:moveTo>
                      <a:pt x="0" y="0"/>
                    </a:moveTo>
                    <a:lnTo>
                      <a:pt x="8344" y="0"/>
                    </a:lnTo>
                    <a:lnTo>
                      <a:pt x="8344" y="64442"/>
                    </a:lnTo>
                    <a:lnTo>
                      <a:pt x="0" y="64442"/>
                    </a:lnTo>
                    <a:close/>
                  </a:path>
                </a:pathLst>
              </a:custGeom>
              <a:solidFill>
                <a:srgbClr val="8282A8"/>
              </a:solidFill>
              <a:ln w="2286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b="1">
                  <a:latin typeface="+mj-lt"/>
                </a:endParaRPr>
              </a:p>
            </p:txBody>
          </p:sp>
          <p:sp>
            <p:nvSpPr>
              <p:cNvPr id="100" name="Freeform: Shape 99">
                <a:extLst>
                  <a:ext uri="{FF2B5EF4-FFF2-40B4-BE49-F238E27FC236}">
                    <a16:creationId xmlns:a16="http://schemas.microsoft.com/office/drawing/2014/main" id="{B9395244-1F8B-4E5C-8D81-7ECA2BD17AA7}"/>
                  </a:ext>
                </a:extLst>
              </p:cNvPr>
              <p:cNvSpPr/>
              <p:nvPr/>
            </p:nvSpPr>
            <p:spPr>
              <a:xfrm>
                <a:off x="5275350" y="4940761"/>
                <a:ext cx="40026" cy="47063"/>
              </a:xfrm>
              <a:custGeom>
                <a:avLst/>
                <a:gdLst>
                  <a:gd name="connsiteX0" fmla="*/ 34951 w 40026"/>
                  <a:gd name="connsiteY0" fmla="*/ 4770 h 47063"/>
                  <a:gd name="connsiteX1" fmla="*/ 40026 w 40026"/>
                  <a:gd name="connsiteY1" fmla="*/ 18761 h 47063"/>
                  <a:gd name="connsiteX2" fmla="*/ 40026 w 40026"/>
                  <a:gd name="connsiteY2" fmla="*/ 46558 h 47063"/>
                  <a:gd name="connsiteX3" fmla="*/ 32117 w 40026"/>
                  <a:gd name="connsiteY3" fmla="*/ 46558 h 47063"/>
                  <a:gd name="connsiteX4" fmla="*/ 32117 w 40026"/>
                  <a:gd name="connsiteY4" fmla="*/ 40432 h 47063"/>
                  <a:gd name="connsiteX5" fmla="*/ 26173 w 40026"/>
                  <a:gd name="connsiteY5" fmla="*/ 45347 h 47063"/>
                  <a:gd name="connsiteX6" fmla="*/ 17029 w 40026"/>
                  <a:gd name="connsiteY6" fmla="*/ 47038 h 47063"/>
                  <a:gd name="connsiteX7" fmla="*/ 4639 w 40026"/>
                  <a:gd name="connsiteY7" fmla="*/ 43312 h 47063"/>
                  <a:gd name="connsiteX8" fmla="*/ 2965 w 40026"/>
                  <a:gd name="connsiteY8" fmla="*/ 25221 h 47063"/>
                  <a:gd name="connsiteX9" fmla="*/ 4433 w 40026"/>
                  <a:gd name="connsiteY9" fmla="*/ 23721 h 47063"/>
                  <a:gd name="connsiteX10" fmla="*/ 18515 w 40026"/>
                  <a:gd name="connsiteY10" fmla="*/ 20018 h 47063"/>
                  <a:gd name="connsiteX11" fmla="*/ 31705 w 40026"/>
                  <a:gd name="connsiteY11" fmla="*/ 20018 h 47063"/>
                  <a:gd name="connsiteX12" fmla="*/ 31705 w 40026"/>
                  <a:gd name="connsiteY12" fmla="*/ 18372 h 47063"/>
                  <a:gd name="connsiteX13" fmla="*/ 28573 w 40026"/>
                  <a:gd name="connsiteY13" fmla="*/ 10120 h 47063"/>
                  <a:gd name="connsiteX14" fmla="*/ 19429 w 40026"/>
                  <a:gd name="connsiteY14" fmla="*/ 7262 h 47063"/>
                  <a:gd name="connsiteX15" fmla="*/ 11428 w 40026"/>
                  <a:gd name="connsiteY15" fmla="*/ 8611 h 47063"/>
                  <a:gd name="connsiteX16" fmla="*/ 4822 w 40026"/>
                  <a:gd name="connsiteY16" fmla="*/ 12200 h 47063"/>
                  <a:gd name="connsiteX17" fmla="*/ 1347 w 40026"/>
                  <a:gd name="connsiteY17" fmla="*/ 5959 h 47063"/>
                  <a:gd name="connsiteX18" fmla="*/ 9874 w 40026"/>
                  <a:gd name="connsiteY18" fmla="*/ 1570 h 47063"/>
                  <a:gd name="connsiteX19" fmla="*/ 20366 w 40026"/>
                  <a:gd name="connsiteY19" fmla="*/ 39 h 47063"/>
                  <a:gd name="connsiteX20" fmla="*/ 34951 w 40026"/>
                  <a:gd name="connsiteY20" fmla="*/ 4771 h 47063"/>
                  <a:gd name="connsiteX21" fmla="*/ 26653 w 40026"/>
                  <a:gd name="connsiteY21" fmla="*/ 38534 h 47063"/>
                  <a:gd name="connsiteX22" fmla="*/ 31682 w 40026"/>
                  <a:gd name="connsiteY22" fmla="*/ 32500 h 47063"/>
                  <a:gd name="connsiteX23" fmla="*/ 31682 w 40026"/>
                  <a:gd name="connsiteY23" fmla="*/ 26053 h 47063"/>
                  <a:gd name="connsiteX24" fmla="*/ 18835 w 40026"/>
                  <a:gd name="connsiteY24" fmla="*/ 26053 h 47063"/>
                  <a:gd name="connsiteX25" fmla="*/ 8228 w 40026"/>
                  <a:gd name="connsiteY25" fmla="*/ 33186 h 47063"/>
                  <a:gd name="connsiteX26" fmla="*/ 10925 w 40026"/>
                  <a:gd name="connsiteY26" fmla="*/ 38649 h 47063"/>
                  <a:gd name="connsiteX27" fmla="*/ 18401 w 40026"/>
                  <a:gd name="connsiteY27" fmla="*/ 40660 h 47063"/>
                  <a:gd name="connsiteX28" fmla="*/ 26653 w 40026"/>
                  <a:gd name="connsiteY28" fmla="*/ 38534 h 4706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</a:cxnLst>
                <a:rect l="l" t="t" r="r" b="b"/>
                <a:pathLst>
                  <a:path w="40026" h="47063">
                    <a:moveTo>
                      <a:pt x="34951" y="4770"/>
                    </a:moveTo>
                    <a:cubicBezTo>
                      <a:pt x="38334" y="7894"/>
                      <a:pt x="40026" y="12558"/>
                      <a:pt x="40026" y="18761"/>
                    </a:cubicBezTo>
                    <a:lnTo>
                      <a:pt x="40026" y="46558"/>
                    </a:lnTo>
                    <a:lnTo>
                      <a:pt x="32117" y="46558"/>
                    </a:lnTo>
                    <a:lnTo>
                      <a:pt x="32117" y="40432"/>
                    </a:lnTo>
                    <a:cubicBezTo>
                      <a:pt x="30675" y="42630"/>
                      <a:pt x="28603" y="44343"/>
                      <a:pt x="26173" y="45347"/>
                    </a:cubicBezTo>
                    <a:cubicBezTo>
                      <a:pt x="23273" y="46531"/>
                      <a:pt x="20161" y="47107"/>
                      <a:pt x="17029" y="47038"/>
                    </a:cubicBezTo>
                    <a:cubicBezTo>
                      <a:pt x="12592" y="47267"/>
                      <a:pt x="8214" y="45950"/>
                      <a:pt x="4639" y="43312"/>
                    </a:cubicBezTo>
                    <a:cubicBezTo>
                      <a:pt x="-819" y="38779"/>
                      <a:pt x="-1569" y="30679"/>
                      <a:pt x="2965" y="25221"/>
                    </a:cubicBezTo>
                    <a:cubicBezTo>
                      <a:pt x="3413" y="24682"/>
                      <a:pt x="3904" y="24181"/>
                      <a:pt x="4433" y="23721"/>
                    </a:cubicBezTo>
                    <a:cubicBezTo>
                      <a:pt x="7374" y="21252"/>
                      <a:pt x="12068" y="20018"/>
                      <a:pt x="18515" y="20018"/>
                    </a:cubicBezTo>
                    <a:lnTo>
                      <a:pt x="31705" y="20018"/>
                    </a:lnTo>
                    <a:lnTo>
                      <a:pt x="31705" y="18372"/>
                    </a:lnTo>
                    <a:cubicBezTo>
                      <a:pt x="31913" y="15297"/>
                      <a:pt x="30769" y="12283"/>
                      <a:pt x="28573" y="10120"/>
                    </a:cubicBezTo>
                    <a:cubicBezTo>
                      <a:pt x="25995" y="8047"/>
                      <a:pt x="22729" y="7026"/>
                      <a:pt x="19429" y="7262"/>
                    </a:cubicBezTo>
                    <a:cubicBezTo>
                      <a:pt x="16705" y="7253"/>
                      <a:pt x="13999" y="7709"/>
                      <a:pt x="11428" y="8611"/>
                    </a:cubicBezTo>
                    <a:cubicBezTo>
                      <a:pt x="9024" y="9391"/>
                      <a:pt x="6785" y="10608"/>
                      <a:pt x="4822" y="12200"/>
                    </a:cubicBezTo>
                    <a:lnTo>
                      <a:pt x="1347" y="5959"/>
                    </a:lnTo>
                    <a:cubicBezTo>
                      <a:pt x="3878" y="3957"/>
                      <a:pt x="6774" y="2466"/>
                      <a:pt x="9874" y="1570"/>
                    </a:cubicBezTo>
                    <a:cubicBezTo>
                      <a:pt x="13273" y="529"/>
                      <a:pt x="16811" y="13"/>
                      <a:pt x="20366" y="39"/>
                    </a:cubicBezTo>
                    <a:cubicBezTo>
                      <a:pt x="25651" y="-282"/>
                      <a:pt x="30862" y="1408"/>
                      <a:pt x="34951" y="4771"/>
                    </a:cubicBezTo>
                    <a:close/>
                    <a:moveTo>
                      <a:pt x="26653" y="38534"/>
                    </a:moveTo>
                    <a:cubicBezTo>
                      <a:pt x="28953" y="37137"/>
                      <a:pt x="30723" y="35014"/>
                      <a:pt x="31682" y="32500"/>
                    </a:cubicBezTo>
                    <a:lnTo>
                      <a:pt x="31682" y="26053"/>
                    </a:lnTo>
                    <a:lnTo>
                      <a:pt x="18835" y="26053"/>
                    </a:lnTo>
                    <a:cubicBezTo>
                      <a:pt x="11779" y="26053"/>
                      <a:pt x="8243" y="28431"/>
                      <a:pt x="8228" y="33186"/>
                    </a:cubicBezTo>
                    <a:cubicBezTo>
                      <a:pt x="8147" y="35345"/>
                      <a:pt x="9161" y="37400"/>
                      <a:pt x="10925" y="38649"/>
                    </a:cubicBezTo>
                    <a:cubicBezTo>
                      <a:pt x="13131" y="40116"/>
                      <a:pt x="15756" y="40822"/>
                      <a:pt x="18401" y="40660"/>
                    </a:cubicBezTo>
                    <a:cubicBezTo>
                      <a:pt x="21296" y="40733"/>
                      <a:pt x="24153" y="39997"/>
                      <a:pt x="26653" y="38534"/>
                    </a:cubicBezTo>
                    <a:close/>
                  </a:path>
                </a:pathLst>
              </a:custGeom>
              <a:solidFill>
                <a:srgbClr val="8282A8"/>
              </a:solidFill>
              <a:ln w="2286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b="1">
                  <a:latin typeface="+mj-lt"/>
                </a:endParaRPr>
              </a:p>
            </p:txBody>
          </p:sp>
          <p:sp>
            <p:nvSpPr>
              <p:cNvPr id="101" name="Freeform: Shape 100">
                <a:extLst>
                  <a:ext uri="{FF2B5EF4-FFF2-40B4-BE49-F238E27FC236}">
                    <a16:creationId xmlns:a16="http://schemas.microsoft.com/office/drawing/2014/main" id="{2335F922-850F-48F6-AC53-0D29EBD31DDB}"/>
                  </a:ext>
                </a:extLst>
              </p:cNvPr>
              <p:cNvSpPr/>
              <p:nvPr/>
            </p:nvSpPr>
            <p:spPr>
              <a:xfrm>
                <a:off x="5330830" y="4922878"/>
                <a:ext cx="47686" cy="64971"/>
              </a:xfrm>
              <a:custGeom>
                <a:avLst/>
                <a:gdLst>
                  <a:gd name="connsiteX0" fmla="*/ 36416 w 47686"/>
                  <a:gd name="connsiteY0" fmla="*/ 20917 h 64971"/>
                  <a:gd name="connsiteX1" fmla="*/ 44691 w 47686"/>
                  <a:gd name="connsiteY1" fmla="*/ 29169 h 64971"/>
                  <a:gd name="connsiteX2" fmla="*/ 44691 w 47686"/>
                  <a:gd name="connsiteY2" fmla="*/ 53721 h 64971"/>
                  <a:gd name="connsiteX3" fmla="*/ 36416 w 47686"/>
                  <a:gd name="connsiteY3" fmla="*/ 62019 h 64971"/>
                  <a:gd name="connsiteX4" fmla="*/ 24414 w 47686"/>
                  <a:gd name="connsiteY4" fmla="*/ 64968 h 64971"/>
                  <a:gd name="connsiteX5" fmla="*/ 15042 w 47686"/>
                  <a:gd name="connsiteY5" fmla="*/ 62979 h 64971"/>
                  <a:gd name="connsiteX6" fmla="*/ 8001 w 47686"/>
                  <a:gd name="connsiteY6" fmla="*/ 57149 h 64971"/>
                  <a:gd name="connsiteX7" fmla="*/ 8001 w 47686"/>
                  <a:gd name="connsiteY7" fmla="*/ 64442 h 64971"/>
                  <a:gd name="connsiteX8" fmla="*/ 0 w 47686"/>
                  <a:gd name="connsiteY8" fmla="*/ 64442 h 64971"/>
                  <a:gd name="connsiteX9" fmla="*/ 0 w 47686"/>
                  <a:gd name="connsiteY9" fmla="*/ 0 h 64971"/>
                  <a:gd name="connsiteX10" fmla="*/ 8344 w 47686"/>
                  <a:gd name="connsiteY10" fmla="*/ 0 h 64971"/>
                  <a:gd name="connsiteX11" fmla="*/ 8344 w 47686"/>
                  <a:gd name="connsiteY11" fmla="*/ 25352 h 64971"/>
                  <a:gd name="connsiteX12" fmla="*/ 15202 w 47686"/>
                  <a:gd name="connsiteY12" fmla="*/ 19843 h 64971"/>
                  <a:gd name="connsiteX13" fmla="*/ 24346 w 47686"/>
                  <a:gd name="connsiteY13" fmla="*/ 17968 h 64971"/>
                  <a:gd name="connsiteX14" fmla="*/ 36416 w 47686"/>
                  <a:gd name="connsiteY14" fmla="*/ 20917 h 64971"/>
                  <a:gd name="connsiteX15" fmla="*/ 31661 w 47686"/>
                  <a:gd name="connsiteY15" fmla="*/ 55619 h 64971"/>
                  <a:gd name="connsiteX16" fmla="*/ 37239 w 47686"/>
                  <a:gd name="connsiteY16" fmla="*/ 49904 h 64971"/>
                  <a:gd name="connsiteX17" fmla="*/ 37239 w 47686"/>
                  <a:gd name="connsiteY17" fmla="*/ 32965 h 64971"/>
                  <a:gd name="connsiteX18" fmla="*/ 31661 w 47686"/>
                  <a:gd name="connsiteY18" fmla="*/ 27272 h 64971"/>
                  <a:gd name="connsiteX19" fmla="*/ 23729 w 47686"/>
                  <a:gd name="connsiteY19" fmla="*/ 25261 h 64971"/>
                  <a:gd name="connsiteX20" fmla="*/ 15819 w 47686"/>
                  <a:gd name="connsiteY20" fmla="*/ 27272 h 64971"/>
                  <a:gd name="connsiteX21" fmla="*/ 10264 w 47686"/>
                  <a:gd name="connsiteY21" fmla="*/ 32965 h 64971"/>
                  <a:gd name="connsiteX22" fmla="*/ 10264 w 47686"/>
                  <a:gd name="connsiteY22" fmla="*/ 49904 h 64971"/>
                  <a:gd name="connsiteX23" fmla="*/ 15819 w 47686"/>
                  <a:gd name="connsiteY23" fmla="*/ 55619 h 64971"/>
                  <a:gd name="connsiteX24" fmla="*/ 31661 w 47686"/>
                  <a:gd name="connsiteY24" fmla="*/ 55619 h 6497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</a:cxnLst>
                <a:rect l="l" t="t" r="r" b="b"/>
                <a:pathLst>
                  <a:path w="47686" h="64971">
                    <a:moveTo>
                      <a:pt x="36416" y="20917"/>
                    </a:moveTo>
                    <a:cubicBezTo>
                      <a:pt x="39886" y="22847"/>
                      <a:pt x="42751" y="25705"/>
                      <a:pt x="44691" y="29169"/>
                    </a:cubicBezTo>
                    <a:cubicBezTo>
                      <a:pt x="48685" y="36866"/>
                      <a:pt x="48685" y="46024"/>
                      <a:pt x="44691" y="53721"/>
                    </a:cubicBezTo>
                    <a:cubicBezTo>
                      <a:pt x="42773" y="57214"/>
                      <a:pt x="39903" y="60091"/>
                      <a:pt x="36416" y="62019"/>
                    </a:cubicBezTo>
                    <a:cubicBezTo>
                      <a:pt x="32736" y="64019"/>
                      <a:pt x="28602" y="65034"/>
                      <a:pt x="24414" y="64968"/>
                    </a:cubicBezTo>
                    <a:cubicBezTo>
                      <a:pt x="21182" y="65006"/>
                      <a:pt x="17981" y="64327"/>
                      <a:pt x="15042" y="62979"/>
                    </a:cubicBezTo>
                    <a:cubicBezTo>
                      <a:pt x="12236" y="61668"/>
                      <a:pt x="9812" y="59661"/>
                      <a:pt x="8001" y="57149"/>
                    </a:cubicBezTo>
                    <a:lnTo>
                      <a:pt x="8001" y="64442"/>
                    </a:lnTo>
                    <a:lnTo>
                      <a:pt x="0" y="64442"/>
                    </a:lnTo>
                    <a:lnTo>
                      <a:pt x="0" y="0"/>
                    </a:lnTo>
                    <a:lnTo>
                      <a:pt x="8344" y="0"/>
                    </a:lnTo>
                    <a:lnTo>
                      <a:pt x="8344" y="25352"/>
                    </a:lnTo>
                    <a:cubicBezTo>
                      <a:pt x="10132" y="22969"/>
                      <a:pt x="12490" y="21075"/>
                      <a:pt x="15202" y="19843"/>
                    </a:cubicBezTo>
                    <a:cubicBezTo>
                      <a:pt x="18080" y="18569"/>
                      <a:pt x="21199" y="17930"/>
                      <a:pt x="24346" y="17968"/>
                    </a:cubicBezTo>
                    <a:cubicBezTo>
                      <a:pt x="28557" y="17890"/>
                      <a:pt x="32716" y="18906"/>
                      <a:pt x="36416" y="20917"/>
                    </a:cubicBezTo>
                    <a:close/>
                    <a:moveTo>
                      <a:pt x="31661" y="55619"/>
                    </a:moveTo>
                    <a:cubicBezTo>
                      <a:pt x="34011" y="54263"/>
                      <a:pt x="35941" y="52286"/>
                      <a:pt x="37239" y="49904"/>
                    </a:cubicBezTo>
                    <a:cubicBezTo>
                      <a:pt x="39950" y="44583"/>
                      <a:pt x="39950" y="38285"/>
                      <a:pt x="37239" y="32965"/>
                    </a:cubicBezTo>
                    <a:cubicBezTo>
                      <a:pt x="35953" y="30580"/>
                      <a:pt x="34019" y="28606"/>
                      <a:pt x="31661" y="27272"/>
                    </a:cubicBezTo>
                    <a:cubicBezTo>
                      <a:pt x="29240" y="25917"/>
                      <a:pt x="26504" y="25223"/>
                      <a:pt x="23729" y="25261"/>
                    </a:cubicBezTo>
                    <a:cubicBezTo>
                      <a:pt x="20963" y="25236"/>
                      <a:pt x="18237" y="25930"/>
                      <a:pt x="15819" y="27272"/>
                    </a:cubicBezTo>
                    <a:cubicBezTo>
                      <a:pt x="13452" y="28587"/>
                      <a:pt x="11521" y="30566"/>
                      <a:pt x="10264" y="32965"/>
                    </a:cubicBezTo>
                    <a:cubicBezTo>
                      <a:pt x="7582" y="38292"/>
                      <a:pt x="7582" y="44576"/>
                      <a:pt x="10264" y="49904"/>
                    </a:cubicBezTo>
                    <a:cubicBezTo>
                      <a:pt x="11533" y="52299"/>
                      <a:pt x="13461" y="54282"/>
                      <a:pt x="15819" y="55619"/>
                    </a:cubicBezTo>
                    <a:cubicBezTo>
                      <a:pt x="20744" y="58362"/>
                      <a:pt x="26737" y="58362"/>
                      <a:pt x="31661" y="55619"/>
                    </a:cubicBezTo>
                    <a:close/>
                  </a:path>
                </a:pathLst>
              </a:custGeom>
              <a:solidFill>
                <a:srgbClr val="8282A8"/>
              </a:solidFill>
              <a:ln w="2286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b="1">
                  <a:latin typeface="+mj-lt"/>
                </a:endParaRPr>
              </a:p>
            </p:txBody>
          </p:sp>
          <p:sp>
            <p:nvSpPr>
              <p:cNvPr id="102" name="Freeform: Shape 101">
                <a:extLst>
                  <a:ext uri="{FF2B5EF4-FFF2-40B4-BE49-F238E27FC236}">
                    <a16:creationId xmlns:a16="http://schemas.microsoft.com/office/drawing/2014/main" id="{3170466C-2C03-4DB6-BB7E-278B9F5925BB}"/>
                  </a:ext>
                </a:extLst>
              </p:cNvPr>
              <p:cNvSpPr/>
              <p:nvPr/>
            </p:nvSpPr>
            <p:spPr>
              <a:xfrm>
                <a:off x="5385831" y="4940845"/>
                <a:ext cx="47845" cy="46999"/>
              </a:xfrm>
              <a:custGeom>
                <a:avLst/>
                <a:gdLst>
                  <a:gd name="connsiteX0" fmla="*/ 11635 w 47845"/>
                  <a:gd name="connsiteY0" fmla="*/ 43960 h 46999"/>
                  <a:gd name="connsiteX1" fmla="*/ 3086 w 47845"/>
                  <a:gd name="connsiteY1" fmla="*/ 35571 h 46999"/>
                  <a:gd name="connsiteX2" fmla="*/ 3086 w 47845"/>
                  <a:gd name="connsiteY2" fmla="*/ 11339 h 46999"/>
                  <a:gd name="connsiteX3" fmla="*/ 11635 w 47845"/>
                  <a:gd name="connsiteY3" fmla="*/ 2995 h 46999"/>
                  <a:gd name="connsiteX4" fmla="*/ 36256 w 47845"/>
                  <a:gd name="connsiteY4" fmla="*/ 2995 h 46999"/>
                  <a:gd name="connsiteX5" fmla="*/ 44782 w 47845"/>
                  <a:gd name="connsiteY5" fmla="*/ 11339 h 46999"/>
                  <a:gd name="connsiteX6" fmla="*/ 44782 w 47845"/>
                  <a:gd name="connsiteY6" fmla="*/ 35571 h 46999"/>
                  <a:gd name="connsiteX7" fmla="*/ 36256 w 47845"/>
                  <a:gd name="connsiteY7" fmla="*/ 43960 h 46999"/>
                  <a:gd name="connsiteX8" fmla="*/ 11635 w 47845"/>
                  <a:gd name="connsiteY8" fmla="*/ 43960 h 46999"/>
                  <a:gd name="connsiteX9" fmla="*/ 31912 w 47845"/>
                  <a:gd name="connsiteY9" fmla="*/ 37651 h 46999"/>
                  <a:gd name="connsiteX10" fmla="*/ 37421 w 47845"/>
                  <a:gd name="connsiteY10" fmla="*/ 31936 h 46999"/>
                  <a:gd name="connsiteX11" fmla="*/ 37421 w 47845"/>
                  <a:gd name="connsiteY11" fmla="*/ 14997 h 46999"/>
                  <a:gd name="connsiteX12" fmla="*/ 31912 w 47845"/>
                  <a:gd name="connsiteY12" fmla="*/ 9305 h 46999"/>
                  <a:gd name="connsiteX13" fmla="*/ 16024 w 47845"/>
                  <a:gd name="connsiteY13" fmla="*/ 9305 h 46999"/>
                  <a:gd name="connsiteX14" fmla="*/ 10469 w 47845"/>
                  <a:gd name="connsiteY14" fmla="*/ 14997 h 46999"/>
                  <a:gd name="connsiteX15" fmla="*/ 10469 w 47845"/>
                  <a:gd name="connsiteY15" fmla="*/ 31936 h 46999"/>
                  <a:gd name="connsiteX16" fmla="*/ 16024 w 47845"/>
                  <a:gd name="connsiteY16" fmla="*/ 37651 h 46999"/>
                  <a:gd name="connsiteX17" fmla="*/ 31912 w 47845"/>
                  <a:gd name="connsiteY17" fmla="*/ 37651 h 4699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</a:cxnLst>
                <a:rect l="l" t="t" r="r" b="b"/>
                <a:pathLst>
                  <a:path w="47845" h="46999">
                    <a:moveTo>
                      <a:pt x="11635" y="43960"/>
                    </a:moveTo>
                    <a:cubicBezTo>
                      <a:pt x="8060" y="42015"/>
                      <a:pt x="5099" y="39109"/>
                      <a:pt x="3086" y="35571"/>
                    </a:cubicBezTo>
                    <a:cubicBezTo>
                      <a:pt x="-1029" y="28017"/>
                      <a:pt x="-1029" y="18892"/>
                      <a:pt x="3086" y="11339"/>
                    </a:cubicBezTo>
                    <a:cubicBezTo>
                      <a:pt x="5095" y="7810"/>
                      <a:pt x="8058" y="4917"/>
                      <a:pt x="11635" y="2995"/>
                    </a:cubicBezTo>
                    <a:cubicBezTo>
                      <a:pt x="19356" y="-998"/>
                      <a:pt x="28535" y="-998"/>
                      <a:pt x="36256" y="2995"/>
                    </a:cubicBezTo>
                    <a:cubicBezTo>
                      <a:pt x="39812" y="4938"/>
                      <a:pt x="42763" y="7825"/>
                      <a:pt x="44782" y="11339"/>
                    </a:cubicBezTo>
                    <a:cubicBezTo>
                      <a:pt x="48867" y="18900"/>
                      <a:pt x="48867" y="28010"/>
                      <a:pt x="44782" y="35571"/>
                    </a:cubicBezTo>
                    <a:cubicBezTo>
                      <a:pt x="42758" y="39093"/>
                      <a:pt x="39810" y="41994"/>
                      <a:pt x="36256" y="43960"/>
                    </a:cubicBezTo>
                    <a:cubicBezTo>
                      <a:pt x="28549" y="48013"/>
                      <a:pt x="19342" y="48013"/>
                      <a:pt x="11635" y="43960"/>
                    </a:cubicBezTo>
                    <a:close/>
                    <a:moveTo>
                      <a:pt x="31912" y="37651"/>
                    </a:moveTo>
                    <a:cubicBezTo>
                      <a:pt x="34252" y="36305"/>
                      <a:pt x="36163" y="34324"/>
                      <a:pt x="37421" y="31936"/>
                    </a:cubicBezTo>
                    <a:cubicBezTo>
                      <a:pt x="40103" y="26608"/>
                      <a:pt x="40103" y="20325"/>
                      <a:pt x="37421" y="14997"/>
                    </a:cubicBezTo>
                    <a:cubicBezTo>
                      <a:pt x="36175" y="12606"/>
                      <a:pt x="34261" y="10629"/>
                      <a:pt x="31912" y="9305"/>
                    </a:cubicBezTo>
                    <a:cubicBezTo>
                      <a:pt x="26956" y="6622"/>
                      <a:pt x="20980" y="6622"/>
                      <a:pt x="16024" y="9305"/>
                    </a:cubicBezTo>
                    <a:cubicBezTo>
                      <a:pt x="13667" y="10633"/>
                      <a:pt x="11740" y="12608"/>
                      <a:pt x="10469" y="14997"/>
                    </a:cubicBezTo>
                    <a:cubicBezTo>
                      <a:pt x="7728" y="20311"/>
                      <a:pt x="7728" y="26623"/>
                      <a:pt x="10469" y="31936"/>
                    </a:cubicBezTo>
                    <a:cubicBezTo>
                      <a:pt x="11752" y="34322"/>
                      <a:pt x="13676" y="36301"/>
                      <a:pt x="16024" y="37651"/>
                    </a:cubicBezTo>
                    <a:cubicBezTo>
                      <a:pt x="20965" y="40393"/>
                      <a:pt x="26971" y="40393"/>
                      <a:pt x="31912" y="37651"/>
                    </a:cubicBezTo>
                    <a:close/>
                  </a:path>
                </a:pathLst>
              </a:custGeom>
              <a:solidFill>
                <a:srgbClr val="8282A8"/>
              </a:solidFill>
              <a:ln w="2286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b="1">
                  <a:latin typeface="+mj-lt"/>
                </a:endParaRPr>
              </a:p>
            </p:txBody>
          </p:sp>
          <p:sp>
            <p:nvSpPr>
              <p:cNvPr id="103" name="Freeform: Shape 102">
                <a:extLst>
                  <a:ext uri="{FF2B5EF4-FFF2-40B4-BE49-F238E27FC236}">
                    <a16:creationId xmlns:a16="http://schemas.microsoft.com/office/drawing/2014/main" id="{E307DB6C-18B5-4D88-B50E-E61B45FA45A1}"/>
                  </a:ext>
                </a:extLst>
              </p:cNvPr>
              <p:cNvSpPr/>
              <p:nvPr/>
            </p:nvSpPr>
            <p:spPr>
              <a:xfrm>
                <a:off x="5445244" y="4940837"/>
                <a:ext cx="24757" cy="46346"/>
              </a:xfrm>
              <a:custGeom>
                <a:avLst/>
                <a:gdLst>
                  <a:gd name="connsiteX0" fmla="*/ 14425 w 24757"/>
                  <a:gd name="connsiteY0" fmla="*/ 2089 h 46346"/>
                  <a:gd name="connsiteX1" fmla="*/ 24757 w 24757"/>
                  <a:gd name="connsiteY1" fmla="*/ 9 h 46346"/>
                  <a:gd name="connsiteX2" fmla="*/ 24757 w 24757"/>
                  <a:gd name="connsiteY2" fmla="*/ 8101 h 46346"/>
                  <a:gd name="connsiteX3" fmla="*/ 12207 w 24757"/>
                  <a:gd name="connsiteY3" fmla="*/ 12055 h 46346"/>
                  <a:gd name="connsiteX4" fmla="*/ 8344 w 24757"/>
                  <a:gd name="connsiteY4" fmla="*/ 23485 h 46346"/>
                  <a:gd name="connsiteX5" fmla="*/ 8344 w 24757"/>
                  <a:gd name="connsiteY5" fmla="*/ 46346 h 46346"/>
                  <a:gd name="connsiteX6" fmla="*/ 0 w 24757"/>
                  <a:gd name="connsiteY6" fmla="*/ 46346 h 46346"/>
                  <a:gd name="connsiteX7" fmla="*/ 0 w 24757"/>
                  <a:gd name="connsiteY7" fmla="*/ 306 h 46346"/>
                  <a:gd name="connsiteX8" fmla="*/ 7978 w 24757"/>
                  <a:gd name="connsiteY8" fmla="*/ 306 h 46346"/>
                  <a:gd name="connsiteX9" fmla="*/ 7978 w 24757"/>
                  <a:gd name="connsiteY9" fmla="*/ 8033 h 46346"/>
                  <a:gd name="connsiteX10" fmla="*/ 14425 w 24757"/>
                  <a:gd name="connsiteY10" fmla="*/ 2089 h 4634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24757" h="46346">
                    <a:moveTo>
                      <a:pt x="14425" y="2089"/>
                    </a:moveTo>
                    <a:cubicBezTo>
                      <a:pt x="17667" y="623"/>
                      <a:pt x="21200" y="-88"/>
                      <a:pt x="24757" y="9"/>
                    </a:cubicBezTo>
                    <a:lnTo>
                      <a:pt x="24757" y="8101"/>
                    </a:lnTo>
                    <a:cubicBezTo>
                      <a:pt x="20206" y="7617"/>
                      <a:pt x="15659" y="9050"/>
                      <a:pt x="12207" y="12055"/>
                    </a:cubicBezTo>
                    <a:cubicBezTo>
                      <a:pt x="9477" y="15215"/>
                      <a:pt x="8091" y="19318"/>
                      <a:pt x="8344" y="23485"/>
                    </a:cubicBezTo>
                    <a:lnTo>
                      <a:pt x="8344" y="46346"/>
                    </a:lnTo>
                    <a:lnTo>
                      <a:pt x="0" y="46346"/>
                    </a:lnTo>
                    <a:lnTo>
                      <a:pt x="0" y="306"/>
                    </a:lnTo>
                    <a:lnTo>
                      <a:pt x="7978" y="306"/>
                    </a:lnTo>
                    <a:lnTo>
                      <a:pt x="7978" y="8033"/>
                    </a:lnTo>
                    <a:cubicBezTo>
                      <a:pt x="9453" y="5427"/>
                      <a:pt x="11708" y="3348"/>
                      <a:pt x="14425" y="2089"/>
                    </a:cubicBezTo>
                    <a:close/>
                  </a:path>
                </a:pathLst>
              </a:custGeom>
              <a:solidFill>
                <a:srgbClr val="8282A8"/>
              </a:solidFill>
              <a:ln w="2286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b="1">
                  <a:latin typeface="+mj-lt"/>
                </a:endParaRPr>
              </a:p>
            </p:txBody>
          </p:sp>
          <p:sp>
            <p:nvSpPr>
              <p:cNvPr id="104" name="Freeform: Shape 103">
                <a:extLst>
                  <a:ext uri="{FF2B5EF4-FFF2-40B4-BE49-F238E27FC236}">
                    <a16:creationId xmlns:a16="http://schemas.microsoft.com/office/drawing/2014/main" id="{13FE2817-5DD3-4D6B-8C69-F23AAC22ABF8}"/>
                  </a:ext>
                </a:extLst>
              </p:cNvPr>
              <p:cNvSpPr/>
              <p:nvPr/>
            </p:nvSpPr>
            <p:spPr>
              <a:xfrm>
                <a:off x="5475530" y="4940842"/>
                <a:ext cx="45865" cy="47007"/>
              </a:xfrm>
              <a:custGeom>
                <a:avLst/>
                <a:gdLst>
                  <a:gd name="connsiteX0" fmla="*/ 45723 w 45865"/>
                  <a:gd name="connsiteY0" fmla="*/ 26247 h 47007"/>
                  <a:gd name="connsiteX1" fmla="*/ 8370 w 45865"/>
                  <a:gd name="connsiteY1" fmla="*/ 26247 h 47007"/>
                  <a:gd name="connsiteX2" fmla="*/ 13719 w 45865"/>
                  <a:gd name="connsiteY2" fmla="*/ 36008 h 47007"/>
                  <a:gd name="connsiteX3" fmla="*/ 25035 w 45865"/>
                  <a:gd name="connsiteY3" fmla="*/ 39712 h 47007"/>
                  <a:gd name="connsiteX4" fmla="*/ 38339 w 45865"/>
                  <a:gd name="connsiteY4" fmla="*/ 34157 h 47007"/>
                  <a:gd name="connsiteX5" fmla="*/ 42911 w 45865"/>
                  <a:gd name="connsiteY5" fmla="*/ 39528 h 47007"/>
                  <a:gd name="connsiteX6" fmla="*/ 35139 w 45865"/>
                  <a:gd name="connsiteY6" fmla="*/ 45083 h 47007"/>
                  <a:gd name="connsiteX7" fmla="*/ 24760 w 45865"/>
                  <a:gd name="connsiteY7" fmla="*/ 47003 h 47007"/>
                  <a:gd name="connsiteX8" fmla="*/ 11822 w 45865"/>
                  <a:gd name="connsiteY8" fmla="*/ 44008 h 47007"/>
                  <a:gd name="connsiteX9" fmla="*/ 3089 w 45865"/>
                  <a:gd name="connsiteY9" fmla="*/ 35619 h 47007"/>
                  <a:gd name="connsiteX10" fmla="*/ 3 w 45865"/>
                  <a:gd name="connsiteY10" fmla="*/ 23457 h 47007"/>
                  <a:gd name="connsiteX11" fmla="*/ 2998 w 45865"/>
                  <a:gd name="connsiteY11" fmla="*/ 11387 h 47007"/>
                  <a:gd name="connsiteX12" fmla="*/ 11250 w 45865"/>
                  <a:gd name="connsiteY12" fmla="*/ 2998 h 47007"/>
                  <a:gd name="connsiteX13" fmla="*/ 23115 w 45865"/>
                  <a:gd name="connsiteY13" fmla="*/ 3 h 47007"/>
                  <a:gd name="connsiteX14" fmla="*/ 34888 w 45865"/>
                  <a:gd name="connsiteY14" fmla="*/ 2998 h 47007"/>
                  <a:gd name="connsiteX15" fmla="*/ 42957 w 45865"/>
                  <a:gd name="connsiteY15" fmla="*/ 11387 h 47007"/>
                  <a:gd name="connsiteX16" fmla="*/ 45860 w 45865"/>
                  <a:gd name="connsiteY16" fmla="*/ 23731 h 47007"/>
                  <a:gd name="connsiteX17" fmla="*/ 45723 w 45865"/>
                  <a:gd name="connsiteY17" fmla="*/ 26246 h 47007"/>
                  <a:gd name="connsiteX18" fmla="*/ 13102 w 45865"/>
                  <a:gd name="connsiteY18" fmla="*/ 10702 h 47007"/>
                  <a:gd name="connsiteX19" fmla="*/ 8370 w 45865"/>
                  <a:gd name="connsiteY19" fmla="*/ 20257 h 47007"/>
                  <a:gd name="connsiteX20" fmla="*/ 37905 w 45865"/>
                  <a:gd name="connsiteY20" fmla="*/ 20257 h 47007"/>
                  <a:gd name="connsiteX21" fmla="*/ 33173 w 45865"/>
                  <a:gd name="connsiteY21" fmla="*/ 10725 h 47007"/>
                  <a:gd name="connsiteX22" fmla="*/ 13102 w 45865"/>
                  <a:gd name="connsiteY22" fmla="*/ 10725 h 470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</a:cxnLst>
                <a:rect l="l" t="t" r="r" b="b"/>
                <a:pathLst>
                  <a:path w="45865" h="47007">
                    <a:moveTo>
                      <a:pt x="45723" y="26247"/>
                    </a:moveTo>
                    <a:lnTo>
                      <a:pt x="8370" y="26247"/>
                    </a:lnTo>
                    <a:cubicBezTo>
                      <a:pt x="8778" y="30084"/>
                      <a:pt x="10704" y="33599"/>
                      <a:pt x="13719" y="36008"/>
                    </a:cubicBezTo>
                    <a:cubicBezTo>
                      <a:pt x="16937" y="38537"/>
                      <a:pt x="20945" y="39848"/>
                      <a:pt x="25035" y="39712"/>
                    </a:cubicBezTo>
                    <a:cubicBezTo>
                      <a:pt x="30072" y="39911"/>
                      <a:pt x="34940" y="37879"/>
                      <a:pt x="38339" y="34157"/>
                    </a:cubicBezTo>
                    <a:lnTo>
                      <a:pt x="42911" y="39528"/>
                    </a:lnTo>
                    <a:cubicBezTo>
                      <a:pt x="40815" y="41989"/>
                      <a:pt x="38146" y="43896"/>
                      <a:pt x="35139" y="45083"/>
                    </a:cubicBezTo>
                    <a:cubicBezTo>
                      <a:pt x="31840" y="46402"/>
                      <a:pt x="28313" y="47055"/>
                      <a:pt x="24760" y="47003"/>
                    </a:cubicBezTo>
                    <a:cubicBezTo>
                      <a:pt x="20267" y="47085"/>
                      <a:pt x="15822" y="46057"/>
                      <a:pt x="11822" y="44008"/>
                    </a:cubicBezTo>
                    <a:cubicBezTo>
                      <a:pt x="8166" y="42108"/>
                      <a:pt x="5135" y="39195"/>
                      <a:pt x="3089" y="35619"/>
                    </a:cubicBezTo>
                    <a:cubicBezTo>
                      <a:pt x="999" y="31911"/>
                      <a:pt x="-66" y="27713"/>
                      <a:pt x="3" y="23457"/>
                    </a:cubicBezTo>
                    <a:cubicBezTo>
                      <a:pt x="-54" y="19243"/>
                      <a:pt x="977" y="15086"/>
                      <a:pt x="2998" y="11387"/>
                    </a:cubicBezTo>
                    <a:cubicBezTo>
                      <a:pt x="4924" y="7885"/>
                      <a:pt x="7780" y="4981"/>
                      <a:pt x="11250" y="2998"/>
                    </a:cubicBezTo>
                    <a:cubicBezTo>
                      <a:pt x="14873" y="974"/>
                      <a:pt x="18965" y="-60"/>
                      <a:pt x="23115" y="3"/>
                    </a:cubicBezTo>
                    <a:cubicBezTo>
                      <a:pt x="27235" y="-63"/>
                      <a:pt x="31299" y="971"/>
                      <a:pt x="34888" y="2998"/>
                    </a:cubicBezTo>
                    <a:cubicBezTo>
                      <a:pt x="38305" y="4990"/>
                      <a:pt x="41099" y="7895"/>
                      <a:pt x="42957" y="11387"/>
                    </a:cubicBezTo>
                    <a:cubicBezTo>
                      <a:pt x="44948" y="15192"/>
                      <a:pt x="45947" y="19438"/>
                      <a:pt x="45860" y="23731"/>
                    </a:cubicBezTo>
                    <a:cubicBezTo>
                      <a:pt x="45859" y="24571"/>
                      <a:pt x="45814" y="25411"/>
                      <a:pt x="45723" y="26246"/>
                    </a:cubicBezTo>
                    <a:close/>
                    <a:moveTo>
                      <a:pt x="13102" y="10702"/>
                    </a:moveTo>
                    <a:cubicBezTo>
                      <a:pt x="10377" y="13177"/>
                      <a:pt x="8687" y="16590"/>
                      <a:pt x="8370" y="20257"/>
                    </a:cubicBezTo>
                    <a:lnTo>
                      <a:pt x="37905" y="20257"/>
                    </a:lnTo>
                    <a:cubicBezTo>
                      <a:pt x="37563" y="16603"/>
                      <a:pt x="35877" y="13206"/>
                      <a:pt x="33173" y="10725"/>
                    </a:cubicBezTo>
                    <a:cubicBezTo>
                      <a:pt x="27376" y="5836"/>
                      <a:pt x="18899" y="5836"/>
                      <a:pt x="13102" y="10725"/>
                    </a:cubicBezTo>
                    <a:close/>
                  </a:path>
                </a:pathLst>
              </a:custGeom>
              <a:solidFill>
                <a:srgbClr val="8282A8"/>
              </a:solidFill>
              <a:ln w="2286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b="1">
                  <a:latin typeface="+mj-lt"/>
                </a:endParaRPr>
              </a:p>
            </p:txBody>
          </p:sp>
          <p:sp>
            <p:nvSpPr>
              <p:cNvPr id="105" name="Freeform: Shape 104">
                <a:extLst>
                  <a:ext uri="{FF2B5EF4-FFF2-40B4-BE49-F238E27FC236}">
                    <a16:creationId xmlns:a16="http://schemas.microsoft.com/office/drawing/2014/main" id="{215CE021-38D2-49AF-926C-6E93A9F97D93}"/>
                  </a:ext>
                </a:extLst>
              </p:cNvPr>
              <p:cNvSpPr/>
              <p:nvPr/>
            </p:nvSpPr>
            <p:spPr>
              <a:xfrm>
                <a:off x="5552157" y="4940842"/>
                <a:ext cx="45865" cy="47002"/>
              </a:xfrm>
              <a:custGeom>
                <a:avLst/>
                <a:gdLst>
                  <a:gd name="connsiteX0" fmla="*/ 45632 w 45865"/>
                  <a:gd name="connsiteY0" fmla="*/ 26247 h 47002"/>
                  <a:gd name="connsiteX1" fmla="*/ 8278 w 45865"/>
                  <a:gd name="connsiteY1" fmla="*/ 26247 h 47002"/>
                  <a:gd name="connsiteX2" fmla="*/ 13605 w 45865"/>
                  <a:gd name="connsiteY2" fmla="*/ 36008 h 47002"/>
                  <a:gd name="connsiteX3" fmla="*/ 25035 w 45865"/>
                  <a:gd name="connsiteY3" fmla="*/ 39712 h 47002"/>
                  <a:gd name="connsiteX4" fmla="*/ 38339 w 45865"/>
                  <a:gd name="connsiteY4" fmla="*/ 34157 h 47002"/>
                  <a:gd name="connsiteX5" fmla="*/ 42911 w 45865"/>
                  <a:gd name="connsiteY5" fmla="*/ 39528 h 47002"/>
                  <a:gd name="connsiteX6" fmla="*/ 35139 w 45865"/>
                  <a:gd name="connsiteY6" fmla="*/ 45083 h 47002"/>
                  <a:gd name="connsiteX7" fmla="*/ 11822 w 45865"/>
                  <a:gd name="connsiteY7" fmla="*/ 44008 h 47002"/>
                  <a:gd name="connsiteX8" fmla="*/ 3089 w 45865"/>
                  <a:gd name="connsiteY8" fmla="*/ 35619 h 47002"/>
                  <a:gd name="connsiteX9" fmla="*/ 3 w 45865"/>
                  <a:gd name="connsiteY9" fmla="*/ 23457 h 47002"/>
                  <a:gd name="connsiteX10" fmla="*/ 2998 w 45865"/>
                  <a:gd name="connsiteY10" fmla="*/ 11387 h 47002"/>
                  <a:gd name="connsiteX11" fmla="*/ 11250 w 45865"/>
                  <a:gd name="connsiteY11" fmla="*/ 2998 h 47002"/>
                  <a:gd name="connsiteX12" fmla="*/ 23115 w 45865"/>
                  <a:gd name="connsiteY12" fmla="*/ 3 h 47002"/>
                  <a:gd name="connsiteX13" fmla="*/ 34888 w 45865"/>
                  <a:gd name="connsiteY13" fmla="*/ 2998 h 47002"/>
                  <a:gd name="connsiteX14" fmla="*/ 42957 w 45865"/>
                  <a:gd name="connsiteY14" fmla="*/ 11387 h 47002"/>
                  <a:gd name="connsiteX15" fmla="*/ 45860 w 45865"/>
                  <a:gd name="connsiteY15" fmla="*/ 23731 h 47002"/>
                  <a:gd name="connsiteX16" fmla="*/ 45632 w 45865"/>
                  <a:gd name="connsiteY16" fmla="*/ 26246 h 47002"/>
                  <a:gd name="connsiteX17" fmla="*/ 13010 w 45865"/>
                  <a:gd name="connsiteY17" fmla="*/ 10702 h 47002"/>
                  <a:gd name="connsiteX18" fmla="*/ 8278 w 45865"/>
                  <a:gd name="connsiteY18" fmla="*/ 20257 h 47002"/>
                  <a:gd name="connsiteX19" fmla="*/ 37814 w 45865"/>
                  <a:gd name="connsiteY19" fmla="*/ 20257 h 47002"/>
                  <a:gd name="connsiteX20" fmla="*/ 33059 w 45865"/>
                  <a:gd name="connsiteY20" fmla="*/ 10725 h 47002"/>
                  <a:gd name="connsiteX21" fmla="*/ 13010 w 45865"/>
                  <a:gd name="connsiteY21" fmla="*/ 10725 h 4700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</a:cxnLst>
                <a:rect l="l" t="t" r="r" b="b"/>
                <a:pathLst>
                  <a:path w="45865" h="47002">
                    <a:moveTo>
                      <a:pt x="45632" y="26247"/>
                    </a:moveTo>
                    <a:lnTo>
                      <a:pt x="8278" y="26247"/>
                    </a:lnTo>
                    <a:cubicBezTo>
                      <a:pt x="8668" y="30085"/>
                      <a:pt x="10588" y="33604"/>
                      <a:pt x="13605" y="36008"/>
                    </a:cubicBezTo>
                    <a:cubicBezTo>
                      <a:pt x="16856" y="38557"/>
                      <a:pt x="20907" y="39870"/>
                      <a:pt x="25035" y="39712"/>
                    </a:cubicBezTo>
                    <a:cubicBezTo>
                      <a:pt x="30072" y="39911"/>
                      <a:pt x="34940" y="37879"/>
                      <a:pt x="38339" y="34157"/>
                    </a:cubicBezTo>
                    <a:lnTo>
                      <a:pt x="42911" y="39528"/>
                    </a:lnTo>
                    <a:cubicBezTo>
                      <a:pt x="40810" y="41984"/>
                      <a:pt x="38143" y="43890"/>
                      <a:pt x="35139" y="45083"/>
                    </a:cubicBezTo>
                    <a:cubicBezTo>
                      <a:pt x="27554" y="47974"/>
                      <a:pt x="19109" y="47585"/>
                      <a:pt x="11822" y="44008"/>
                    </a:cubicBezTo>
                    <a:cubicBezTo>
                      <a:pt x="8166" y="42108"/>
                      <a:pt x="5135" y="39195"/>
                      <a:pt x="3089" y="35619"/>
                    </a:cubicBezTo>
                    <a:cubicBezTo>
                      <a:pt x="999" y="31911"/>
                      <a:pt x="-66" y="27713"/>
                      <a:pt x="3" y="23457"/>
                    </a:cubicBezTo>
                    <a:cubicBezTo>
                      <a:pt x="-54" y="19243"/>
                      <a:pt x="977" y="15086"/>
                      <a:pt x="2998" y="11387"/>
                    </a:cubicBezTo>
                    <a:cubicBezTo>
                      <a:pt x="4917" y="7880"/>
                      <a:pt x="7775" y="4975"/>
                      <a:pt x="11250" y="2998"/>
                    </a:cubicBezTo>
                    <a:cubicBezTo>
                      <a:pt x="14873" y="974"/>
                      <a:pt x="18965" y="-60"/>
                      <a:pt x="23115" y="3"/>
                    </a:cubicBezTo>
                    <a:cubicBezTo>
                      <a:pt x="27235" y="-63"/>
                      <a:pt x="31299" y="971"/>
                      <a:pt x="34888" y="2998"/>
                    </a:cubicBezTo>
                    <a:cubicBezTo>
                      <a:pt x="38305" y="4990"/>
                      <a:pt x="41099" y="7895"/>
                      <a:pt x="42957" y="11387"/>
                    </a:cubicBezTo>
                    <a:cubicBezTo>
                      <a:pt x="44948" y="15192"/>
                      <a:pt x="45947" y="19438"/>
                      <a:pt x="45860" y="23731"/>
                    </a:cubicBezTo>
                    <a:cubicBezTo>
                      <a:pt x="45829" y="24573"/>
                      <a:pt x="45753" y="25412"/>
                      <a:pt x="45632" y="26246"/>
                    </a:cubicBezTo>
                    <a:close/>
                    <a:moveTo>
                      <a:pt x="13010" y="10702"/>
                    </a:moveTo>
                    <a:cubicBezTo>
                      <a:pt x="10285" y="13177"/>
                      <a:pt x="8595" y="16590"/>
                      <a:pt x="8278" y="20257"/>
                    </a:cubicBezTo>
                    <a:lnTo>
                      <a:pt x="37814" y="20257"/>
                    </a:lnTo>
                    <a:cubicBezTo>
                      <a:pt x="37453" y="16604"/>
                      <a:pt x="35760" y="13211"/>
                      <a:pt x="33059" y="10725"/>
                    </a:cubicBezTo>
                    <a:cubicBezTo>
                      <a:pt x="27272" y="5830"/>
                      <a:pt x="18797" y="5830"/>
                      <a:pt x="13010" y="10725"/>
                    </a:cubicBezTo>
                    <a:close/>
                  </a:path>
                </a:pathLst>
              </a:custGeom>
              <a:solidFill>
                <a:srgbClr val="8282A8"/>
              </a:solidFill>
              <a:ln w="2286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b="1">
                  <a:latin typeface="+mj-lt"/>
                </a:endParaRPr>
              </a:p>
            </p:txBody>
          </p:sp>
          <p:sp>
            <p:nvSpPr>
              <p:cNvPr id="106" name="Freeform: Shape 105">
                <a:extLst>
                  <a:ext uri="{FF2B5EF4-FFF2-40B4-BE49-F238E27FC236}">
                    <a16:creationId xmlns:a16="http://schemas.microsoft.com/office/drawing/2014/main" id="{E208F992-9A51-475A-8D2B-274285B43D51}"/>
                  </a:ext>
                </a:extLst>
              </p:cNvPr>
              <p:cNvSpPr/>
              <p:nvPr/>
            </p:nvSpPr>
            <p:spPr>
              <a:xfrm>
                <a:off x="5602909" y="4931198"/>
                <a:ext cx="32484" cy="56677"/>
              </a:xfrm>
              <a:custGeom>
                <a:avLst/>
                <a:gdLst>
                  <a:gd name="connsiteX0" fmla="*/ 32484 w 32484"/>
                  <a:gd name="connsiteY0" fmla="*/ 53424 h 56677"/>
                  <a:gd name="connsiteX1" fmla="*/ 27912 w 32484"/>
                  <a:gd name="connsiteY1" fmla="*/ 55825 h 56677"/>
                  <a:gd name="connsiteX2" fmla="*/ 22357 w 32484"/>
                  <a:gd name="connsiteY2" fmla="*/ 56648 h 56677"/>
                  <a:gd name="connsiteX3" fmla="*/ 11590 w 32484"/>
                  <a:gd name="connsiteY3" fmla="*/ 52922 h 56677"/>
                  <a:gd name="connsiteX4" fmla="*/ 7772 w 32484"/>
                  <a:gd name="connsiteY4" fmla="*/ 42223 h 56677"/>
                  <a:gd name="connsiteX5" fmla="*/ 7772 w 32484"/>
                  <a:gd name="connsiteY5" fmla="*/ 16940 h 56677"/>
                  <a:gd name="connsiteX6" fmla="*/ 0 w 32484"/>
                  <a:gd name="connsiteY6" fmla="*/ 16940 h 56677"/>
                  <a:gd name="connsiteX7" fmla="*/ 0 w 32484"/>
                  <a:gd name="connsiteY7" fmla="*/ 10082 h 56677"/>
                  <a:gd name="connsiteX8" fmla="*/ 7818 w 32484"/>
                  <a:gd name="connsiteY8" fmla="*/ 10082 h 56677"/>
                  <a:gd name="connsiteX9" fmla="*/ 7818 w 32484"/>
                  <a:gd name="connsiteY9" fmla="*/ 0 h 56677"/>
                  <a:gd name="connsiteX10" fmla="*/ 16162 w 32484"/>
                  <a:gd name="connsiteY10" fmla="*/ 0 h 56677"/>
                  <a:gd name="connsiteX11" fmla="*/ 16162 w 32484"/>
                  <a:gd name="connsiteY11" fmla="*/ 10082 h 56677"/>
                  <a:gd name="connsiteX12" fmla="*/ 29352 w 32484"/>
                  <a:gd name="connsiteY12" fmla="*/ 10082 h 56677"/>
                  <a:gd name="connsiteX13" fmla="*/ 29352 w 32484"/>
                  <a:gd name="connsiteY13" fmla="*/ 16940 h 56677"/>
                  <a:gd name="connsiteX14" fmla="*/ 16162 w 32484"/>
                  <a:gd name="connsiteY14" fmla="*/ 16940 h 56677"/>
                  <a:gd name="connsiteX15" fmla="*/ 16162 w 32484"/>
                  <a:gd name="connsiteY15" fmla="*/ 41880 h 56677"/>
                  <a:gd name="connsiteX16" fmla="*/ 18014 w 32484"/>
                  <a:gd name="connsiteY16" fmla="*/ 47618 h 56677"/>
                  <a:gd name="connsiteX17" fmla="*/ 23363 w 32484"/>
                  <a:gd name="connsiteY17" fmla="*/ 49607 h 56677"/>
                  <a:gd name="connsiteX18" fmla="*/ 29878 w 32484"/>
                  <a:gd name="connsiteY18" fmla="*/ 47435 h 5667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</a:cxnLst>
                <a:rect l="l" t="t" r="r" b="b"/>
                <a:pathLst>
                  <a:path w="32484" h="56677">
                    <a:moveTo>
                      <a:pt x="32484" y="53424"/>
                    </a:moveTo>
                    <a:cubicBezTo>
                      <a:pt x="31148" y="54540"/>
                      <a:pt x="29590" y="55359"/>
                      <a:pt x="27912" y="55825"/>
                    </a:cubicBezTo>
                    <a:cubicBezTo>
                      <a:pt x="26112" y="56375"/>
                      <a:pt x="24239" y="56653"/>
                      <a:pt x="22357" y="56648"/>
                    </a:cubicBezTo>
                    <a:cubicBezTo>
                      <a:pt x="18414" y="56898"/>
                      <a:pt x="14535" y="55556"/>
                      <a:pt x="11590" y="52922"/>
                    </a:cubicBezTo>
                    <a:cubicBezTo>
                      <a:pt x="8889" y="50039"/>
                      <a:pt x="7506" y="46165"/>
                      <a:pt x="7772" y="42223"/>
                    </a:cubicBezTo>
                    <a:lnTo>
                      <a:pt x="7772" y="16940"/>
                    </a:lnTo>
                    <a:lnTo>
                      <a:pt x="0" y="16940"/>
                    </a:lnTo>
                    <a:lnTo>
                      <a:pt x="0" y="10082"/>
                    </a:lnTo>
                    <a:lnTo>
                      <a:pt x="7818" y="10082"/>
                    </a:lnTo>
                    <a:lnTo>
                      <a:pt x="7818" y="0"/>
                    </a:lnTo>
                    <a:lnTo>
                      <a:pt x="16162" y="0"/>
                    </a:lnTo>
                    <a:lnTo>
                      <a:pt x="16162" y="10082"/>
                    </a:lnTo>
                    <a:lnTo>
                      <a:pt x="29352" y="10082"/>
                    </a:lnTo>
                    <a:lnTo>
                      <a:pt x="29352" y="16940"/>
                    </a:lnTo>
                    <a:lnTo>
                      <a:pt x="16162" y="16940"/>
                    </a:lnTo>
                    <a:lnTo>
                      <a:pt x="16162" y="41880"/>
                    </a:lnTo>
                    <a:cubicBezTo>
                      <a:pt x="16022" y="43959"/>
                      <a:pt x="16685" y="46012"/>
                      <a:pt x="18014" y="47618"/>
                    </a:cubicBezTo>
                    <a:cubicBezTo>
                      <a:pt x="19434" y="49008"/>
                      <a:pt x="21379" y="49731"/>
                      <a:pt x="23363" y="49607"/>
                    </a:cubicBezTo>
                    <a:cubicBezTo>
                      <a:pt x="25723" y="49674"/>
                      <a:pt x="28030" y="48904"/>
                      <a:pt x="29878" y="47435"/>
                    </a:cubicBezTo>
                    <a:close/>
                  </a:path>
                </a:pathLst>
              </a:custGeom>
              <a:solidFill>
                <a:srgbClr val="8282A8"/>
              </a:solidFill>
              <a:ln w="2286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b="1">
                  <a:latin typeface="+mj-lt"/>
                </a:endParaRPr>
              </a:p>
            </p:txBody>
          </p:sp>
          <p:sp>
            <p:nvSpPr>
              <p:cNvPr id="107" name="Freeform: Shape 106">
                <a:extLst>
                  <a:ext uri="{FF2B5EF4-FFF2-40B4-BE49-F238E27FC236}">
                    <a16:creationId xmlns:a16="http://schemas.microsoft.com/office/drawing/2014/main" id="{31A3DDE4-BE1E-4867-BAF0-216B23D44996}"/>
                  </a:ext>
                </a:extLst>
              </p:cNvPr>
              <p:cNvSpPr/>
              <p:nvPr/>
            </p:nvSpPr>
            <p:spPr>
              <a:xfrm>
                <a:off x="5664585" y="4922878"/>
                <a:ext cx="47686" cy="64971"/>
              </a:xfrm>
              <a:custGeom>
                <a:avLst/>
                <a:gdLst>
                  <a:gd name="connsiteX0" fmla="*/ 47686 w 47686"/>
                  <a:gd name="connsiteY0" fmla="*/ 0 h 64971"/>
                  <a:gd name="connsiteX1" fmla="*/ 47686 w 47686"/>
                  <a:gd name="connsiteY1" fmla="*/ 64442 h 64971"/>
                  <a:gd name="connsiteX2" fmla="*/ 39685 w 47686"/>
                  <a:gd name="connsiteY2" fmla="*/ 64442 h 64971"/>
                  <a:gd name="connsiteX3" fmla="*/ 39685 w 47686"/>
                  <a:gd name="connsiteY3" fmla="*/ 57150 h 64971"/>
                  <a:gd name="connsiteX4" fmla="*/ 32644 w 47686"/>
                  <a:gd name="connsiteY4" fmla="*/ 62979 h 64971"/>
                  <a:gd name="connsiteX5" fmla="*/ 23272 w 47686"/>
                  <a:gd name="connsiteY5" fmla="*/ 64969 h 64971"/>
                  <a:gd name="connsiteX6" fmla="*/ 11293 w 47686"/>
                  <a:gd name="connsiteY6" fmla="*/ 62019 h 64971"/>
                  <a:gd name="connsiteX7" fmla="*/ 2995 w 47686"/>
                  <a:gd name="connsiteY7" fmla="*/ 53722 h 64971"/>
                  <a:gd name="connsiteX8" fmla="*/ 2995 w 47686"/>
                  <a:gd name="connsiteY8" fmla="*/ 29170 h 64971"/>
                  <a:gd name="connsiteX9" fmla="*/ 11293 w 47686"/>
                  <a:gd name="connsiteY9" fmla="*/ 20917 h 64971"/>
                  <a:gd name="connsiteX10" fmla="*/ 23272 w 47686"/>
                  <a:gd name="connsiteY10" fmla="*/ 17968 h 64971"/>
                  <a:gd name="connsiteX11" fmla="*/ 32416 w 47686"/>
                  <a:gd name="connsiteY11" fmla="*/ 19843 h 64971"/>
                  <a:gd name="connsiteX12" fmla="*/ 39274 w 47686"/>
                  <a:gd name="connsiteY12" fmla="*/ 25352 h 64971"/>
                  <a:gd name="connsiteX13" fmla="*/ 39274 w 47686"/>
                  <a:gd name="connsiteY13" fmla="*/ 0 h 64971"/>
                  <a:gd name="connsiteX14" fmla="*/ 31867 w 47686"/>
                  <a:gd name="connsiteY14" fmla="*/ 55619 h 64971"/>
                  <a:gd name="connsiteX15" fmla="*/ 37445 w 47686"/>
                  <a:gd name="connsiteY15" fmla="*/ 49904 h 64971"/>
                  <a:gd name="connsiteX16" fmla="*/ 37445 w 47686"/>
                  <a:gd name="connsiteY16" fmla="*/ 32965 h 64971"/>
                  <a:gd name="connsiteX17" fmla="*/ 31867 w 47686"/>
                  <a:gd name="connsiteY17" fmla="*/ 27272 h 64971"/>
                  <a:gd name="connsiteX18" fmla="*/ 23957 w 47686"/>
                  <a:gd name="connsiteY18" fmla="*/ 25261 h 64971"/>
                  <a:gd name="connsiteX19" fmla="*/ 16025 w 47686"/>
                  <a:gd name="connsiteY19" fmla="*/ 27272 h 64971"/>
                  <a:gd name="connsiteX20" fmla="*/ 10470 w 47686"/>
                  <a:gd name="connsiteY20" fmla="*/ 32965 h 64971"/>
                  <a:gd name="connsiteX21" fmla="*/ 10470 w 47686"/>
                  <a:gd name="connsiteY21" fmla="*/ 49904 h 64971"/>
                  <a:gd name="connsiteX22" fmla="*/ 16025 w 47686"/>
                  <a:gd name="connsiteY22" fmla="*/ 55619 h 64971"/>
                  <a:gd name="connsiteX23" fmla="*/ 31867 w 47686"/>
                  <a:gd name="connsiteY23" fmla="*/ 55619 h 6497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</a:cxnLst>
                <a:rect l="l" t="t" r="r" b="b"/>
                <a:pathLst>
                  <a:path w="47686" h="64971">
                    <a:moveTo>
                      <a:pt x="47686" y="0"/>
                    </a:moveTo>
                    <a:lnTo>
                      <a:pt x="47686" y="64442"/>
                    </a:lnTo>
                    <a:lnTo>
                      <a:pt x="39685" y="64442"/>
                    </a:lnTo>
                    <a:lnTo>
                      <a:pt x="39685" y="57150"/>
                    </a:lnTo>
                    <a:cubicBezTo>
                      <a:pt x="37879" y="59667"/>
                      <a:pt x="35454" y="61675"/>
                      <a:pt x="32644" y="62979"/>
                    </a:cubicBezTo>
                    <a:cubicBezTo>
                      <a:pt x="29706" y="64329"/>
                      <a:pt x="26505" y="65008"/>
                      <a:pt x="23272" y="64969"/>
                    </a:cubicBezTo>
                    <a:cubicBezTo>
                      <a:pt x="19091" y="65038"/>
                      <a:pt x="14964" y="64023"/>
                      <a:pt x="11293" y="62019"/>
                    </a:cubicBezTo>
                    <a:cubicBezTo>
                      <a:pt x="7795" y="60098"/>
                      <a:pt x="4917" y="57219"/>
                      <a:pt x="2995" y="53722"/>
                    </a:cubicBezTo>
                    <a:cubicBezTo>
                      <a:pt x="-998" y="46025"/>
                      <a:pt x="-998" y="36867"/>
                      <a:pt x="2995" y="29170"/>
                    </a:cubicBezTo>
                    <a:cubicBezTo>
                      <a:pt x="4938" y="25699"/>
                      <a:pt x="7812" y="22841"/>
                      <a:pt x="11293" y="20917"/>
                    </a:cubicBezTo>
                    <a:cubicBezTo>
                      <a:pt x="14964" y="18914"/>
                      <a:pt x="19091" y="17898"/>
                      <a:pt x="23272" y="17968"/>
                    </a:cubicBezTo>
                    <a:cubicBezTo>
                      <a:pt x="26419" y="17925"/>
                      <a:pt x="29539" y="18565"/>
                      <a:pt x="32416" y="19843"/>
                    </a:cubicBezTo>
                    <a:cubicBezTo>
                      <a:pt x="35131" y="21069"/>
                      <a:pt x="37491" y="22965"/>
                      <a:pt x="39274" y="25352"/>
                    </a:cubicBezTo>
                    <a:lnTo>
                      <a:pt x="39274" y="0"/>
                    </a:lnTo>
                    <a:close/>
                    <a:moveTo>
                      <a:pt x="31867" y="55619"/>
                    </a:moveTo>
                    <a:cubicBezTo>
                      <a:pt x="34227" y="54276"/>
                      <a:pt x="36161" y="52296"/>
                      <a:pt x="37445" y="49904"/>
                    </a:cubicBezTo>
                    <a:cubicBezTo>
                      <a:pt x="40098" y="44569"/>
                      <a:pt x="40098" y="38299"/>
                      <a:pt x="37445" y="32965"/>
                    </a:cubicBezTo>
                    <a:cubicBezTo>
                      <a:pt x="36173" y="30570"/>
                      <a:pt x="34236" y="28593"/>
                      <a:pt x="31867" y="27272"/>
                    </a:cubicBezTo>
                    <a:cubicBezTo>
                      <a:pt x="29449" y="25930"/>
                      <a:pt x="26724" y="25236"/>
                      <a:pt x="23957" y="25261"/>
                    </a:cubicBezTo>
                    <a:cubicBezTo>
                      <a:pt x="21183" y="25223"/>
                      <a:pt x="18447" y="25917"/>
                      <a:pt x="16025" y="27272"/>
                    </a:cubicBezTo>
                    <a:cubicBezTo>
                      <a:pt x="13668" y="28601"/>
                      <a:pt x="11741" y="30576"/>
                      <a:pt x="10470" y="32965"/>
                    </a:cubicBezTo>
                    <a:cubicBezTo>
                      <a:pt x="7728" y="38278"/>
                      <a:pt x="7728" y="44590"/>
                      <a:pt x="10470" y="49904"/>
                    </a:cubicBezTo>
                    <a:cubicBezTo>
                      <a:pt x="11752" y="52289"/>
                      <a:pt x="13676" y="54269"/>
                      <a:pt x="16025" y="55619"/>
                    </a:cubicBezTo>
                    <a:cubicBezTo>
                      <a:pt x="20950" y="58362"/>
                      <a:pt x="26943" y="58362"/>
                      <a:pt x="31867" y="55619"/>
                    </a:cubicBezTo>
                    <a:close/>
                  </a:path>
                </a:pathLst>
              </a:custGeom>
              <a:solidFill>
                <a:srgbClr val="8282A8"/>
              </a:solidFill>
              <a:ln w="2286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b="1">
                  <a:latin typeface="+mj-lt"/>
                </a:endParaRPr>
              </a:p>
            </p:txBody>
          </p:sp>
          <p:sp>
            <p:nvSpPr>
              <p:cNvPr id="108" name="Freeform: Shape 107">
                <a:extLst>
                  <a:ext uri="{FF2B5EF4-FFF2-40B4-BE49-F238E27FC236}">
                    <a16:creationId xmlns:a16="http://schemas.microsoft.com/office/drawing/2014/main" id="{F5F14060-5DE4-43E3-9F3A-2EE260B5A04C}"/>
                  </a:ext>
                </a:extLst>
              </p:cNvPr>
              <p:cNvSpPr/>
              <p:nvPr/>
            </p:nvSpPr>
            <p:spPr>
              <a:xfrm>
                <a:off x="5723816" y="4940845"/>
                <a:ext cx="47867" cy="47000"/>
              </a:xfrm>
              <a:custGeom>
                <a:avLst/>
                <a:gdLst>
                  <a:gd name="connsiteX0" fmla="*/ 11635 w 47867"/>
                  <a:gd name="connsiteY0" fmla="*/ 43961 h 47000"/>
                  <a:gd name="connsiteX1" fmla="*/ 3086 w 47867"/>
                  <a:gd name="connsiteY1" fmla="*/ 35571 h 47000"/>
                  <a:gd name="connsiteX2" fmla="*/ 3086 w 47867"/>
                  <a:gd name="connsiteY2" fmla="*/ 11339 h 47000"/>
                  <a:gd name="connsiteX3" fmla="*/ 11635 w 47867"/>
                  <a:gd name="connsiteY3" fmla="*/ 2996 h 47000"/>
                  <a:gd name="connsiteX4" fmla="*/ 36278 w 47867"/>
                  <a:gd name="connsiteY4" fmla="*/ 2996 h 47000"/>
                  <a:gd name="connsiteX5" fmla="*/ 44782 w 47867"/>
                  <a:gd name="connsiteY5" fmla="*/ 11339 h 47000"/>
                  <a:gd name="connsiteX6" fmla="*/ 44782 w 47867"/>
                  <a:gd name="connsiteY6" fmla="*/ 35571 h 47000"/>
                  <a:gd name="connsiteX7" fmla="*/ 36278 w 47867"/>
                  <a:gd name="connsiteY7" fmla="*/ 43961 h 47000"/>
                  <a:gd name="connsiteX8" fmla="*/ 11635 w 47867"/>
                  <a:gd name="connsiteY8" fmla="*/ 43961 h 47000"/>
                  <a:gd name="connsiteX9" fmla="*/ 31935 w 47867"/>
                  <a:gd name="connsiteY9" fmla="*/ 37651 h 47000"/>
                  <a:gd name="connsiteX10" fmla="*/ 37444 w 47867"/>
                  <a:gd name="connsiteY10" fmla="*/ 31936 h 47000"/>
                  <a:gd name="connsiteX11" fmla="*/ 37444 w 47867"/>
                  <a:gd name="connsiteY11" fmla="*/ 14997 h 47000"/>
                  <a:gd name="connsiteX12" fmla="*/ 31935 w 47867"/>
                  <a:gd name="connsiteY12" fmla="*/ 9305 h 47000"/>
                  <a:gd name="connsiteX13" fmla="*/ 15933 w 47867"/>
                  <a:gd name="connsiteY13" fmla="*/ 9305 h 47000"/>
                  <a:gd name="connsiteX14" fmla="*/ 10378 w 47867"/>
                  <a:gd name="connsiteY14" fmla="*/ 14997 h 47000"/>
                  <a:gd name="connsiteX15" fmla="*/ 10378 w 47867"/>
                  <a:gd name="connsiteY15" fmla="*/ 31936 h 47000"/>
                  <a:gd name="connsiteX16" fmla="*/ 15933 w 47867"/>
                  <a:gd name="connsiteY16" fmla="*/ 37651 h 47000"/>
                  <a:gd name="connsiteX17" fmla="*/ 31935 w 47867"/>
                  <a:gd name="connsiteY17" fmla="*/ 37651 h 470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</a:cxnLst>
                <a:rect l="l" t="t" r="r" b="b"/>
                <a:pathLst>
                  <a:path w="47867" h="47000">
                    <a:moveTo>
                      <a:pt x="11635" y="43961"/>
                    </a:moveTo>
                    <a:cubicBezTo>
                      <a:pt x="8070" y="42001"/>
                      <a:pt x="5112" y="39099"/>
                      <a:pt x="3086" y="35571"/>
                    </a:cubicBezTo>
                    <a:cubicBezTo>
                      <a:pt x="-1029" y="28018"/>
                      <a:pt x="-1029" y="18893"/>
                      <a:pt x="3086" y="11339"/>
                    </a:cubicBezTo>
                    <a:cubicBezTo>
                      <a:pt x="5107" y="7819"/>
                      <a:pt x="8067" y="4931"/>
                      <a:pt x="11635" y="2996"/>
                    </a:cubicBezTo>
                    <a:cubicBezTo>
                      <a:pt x="19364" y="-999"/>
                      <a:pt x="28550" y="-999"/>
                      <a:pt x="36278" y="2996"/>
                    </a:cubicBezTo>
                    <a:cubicBezTo>
                      <a:pt x="39828" y="4940"/>
                      <a:pt x="42771" y="7827"/>
                      <a:pt x="44782" y="11339"/>
                    </a:cubicBezTo>
                    <a:cubicBezTo>
                      <a:pt x="48896" y="18893"/>
                      <a:pt x="48896" y="28018"/>
                      <a:pt x="44782" y="35571"/>
                    </a:cubicBezTo>
                    <a:cubicBezTo>
                      <a:pt x="42767" y="39092"/>
                      <a:pt x="39826" y="41993"/>
                      <a:pt x="36278" y="43961"/>
                    </a:cubicBezTo>
                    <a:cubicBezTo>
                      <a:pt x="28564" y="48013"/>
                      <a:pt x="19350" y="48013"/>
                      <a:pt x="11635" y="43961"/>
                    </a:cubicBezTo>
                    <a:close/>
                    <a:moveTo>
                      <a:pt x="31935" y="37651"/>
                    </a:moveTo>
                    <a:cubicBezTo>
                      <a:pt x="34270" y="36299"/>
                      <a:pt x="36178" y="34319"/>
                      <a:pt x="37444" y="31936"/>
                    </a:cubicBezTo>
                    <a:cubicBezTo>
                      <a:pt x="40097" y="26601"/>
                      <a:pt x="40097" y="20332"/>
                      <a:pt x="37444" y="14997"/>
                    </a:cubicBezTo>
                    <a:cubicBezTo>
                      <a:pt x="36191" y="12611"/>
                      <a:pt x="34279" y="10635"/>
                      <a:pt x="31935" y="9305"/>
                    </a:cubicBezTo>
                    <a:cubicBezTo>
                      <a:pt x="26946" y="6589"/>
                      <a:pt x="20921" y="6589"/>
                      <a:pt x="15933" y="9305"/>
                    </a:cubicBezTo>
                    <a:cubicBezTo>
                      <a:pt x="13586" y="10646"/>
                      <a:pt x="11662" y="12618"/>
                      <a:pt x="10378" y="14997"/>
                    </a:cubicBezTo>
                    <a:cubicBezTo>
                      <a:pt x="7666" y="20318"/>
                      <a:pt x="7666" y="26616"/>
                      <a:pt x="10378" y="31936"/>
                    </a:cubicBezTo>
                    <a:cubicBezTo>
                      <a:pt x="11674" y="34312"/>
                      <a:pt x="13595" y="36288"/>
                      <a:pt x="15933" y="37651"/>
                    </a:cubicBezTo>
                    <a:cubicBezTo>
                      <a:pt x="20906" y="40427"/>
                      <a:pt x="26962" y="40427"/>
                      <a:pt x="31935" y="37651"/>
                    </a:cubicBezTo>
                    <a:close/>
                  </a:path>
                </a:pathLst>
              </a:custGeom>
              <a:solidFill>
                <a:srgbClr val="8282A8"/>
              </a:solidFill>
              <a:ln w="2286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b="1">
                  <a:latin typeface="+mj-lt"/>
                </a:endParaRPr>
              </a:p>
            </p:txBody>
          </p:sp>
          <p:sp>
            <p:nvSpPr>
              <p:cNvPr id="109" name="Freeform: Shape 108">
                <a:extLst>
                  <a:ext uri="{FF2B5EF4-FFF2-40B4-BE49-F238E27FC236}">
                    <a16:creationId xmlns:a16="http://schemas.microsoft.com/office/drawing/2014/main" id="{15B7BFA0-9E72-4A79-86B5-5DAF2ABF5AA3}"/>
                  </a:ext>
                </a:extLst>
              </p:cNvPr>
              <p:cNvSpPr/>
              <p:nvPr/>
            </p:nvSpPr>
            <p:spPr>
              <a:xfrm>
                <a:off x="5783229" y="4922878"/>
                <a:ext cx="8343" cy="64442"/>
              </a:xfrm>
              <a:custGeom>
                <a:avLst/>
                <a:gdLst>
                  <a:gd name="connsiteX0" fmla="*/ 0 w 8343"/>
                  <a:gd name="connsiteY0" fmla="*/ 0 h 64442"/>
                  <a:gd name="connsiteX1" fmla="*/ 8344 w 8343"/>
                  <a:gd name="connsiteY1" fmla="*/ 0 h 64442"/>
                  <a:gd name="connsiteX2" fmla="*/ 8344 w 8343"/>
                  <a:gd name="connsiteY2" fmla="*/ 64442 h 64442"/>
                  <a:gd name="connsiteX3" fmla="*/ 0 w 8343"/>
                  <a:gd name="connsiteY3" fmla="*/ 64442 h 644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343" h="64442">
                    <a:moveTo>
                      <a:pt x="0" y="0"/>
                    </a:moveTo>
                    <a:lnTo>
                      <a:pt x="8344" y="0"/>
                    </a:lnTo>
                    <a:lnTo>
                      <a:pt x="8344" y="64442"/>
                    </a:lnTo>
                    <a:lnTo>
                      <a:pt x="0" y="64442"/>
                    </a:lnTo>
                    <a:close/>
                  </a:path>
                </a:pathLst>
              </a:custGeom>
              <a:solidFill>
                <a:srgbClr val="8282A8"/>
              </a:solidFill>
              <a:ln w="2286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b="1">
                  <a:latin typeface="+mj-lt"/>
                </a:endParaRPr>
              </a:p>
            </p:txBody>
          </p:sp>
          <p:sp>
            <p:nvSpPr>
              <p:cNvPr id="110" name="Freeform: Shape 109">
                <a:extLst>
                  <a:ext uri="{FF2B5EF4-FFF2-40B4-BE49-F238E27FC236}">
                    <a16:creationId xmlns:a16="http://schemas.microsoft.com/office/drawing/2014/main" id="{5B8CFD69-E793-4F89-B46B-16EA95F323A9}"/>
                  </a:ext>
                </a:extLst>
              </p:cNvPr>
              <p:cNvSpPr/>
              <p:nvPr/>
            </p:nvSpPr>
            <p:spPr>
              <a:xfrm>
                <a:off x="5803163" y="4940845"/>
                <a:ext cx="47867" cy="46999"/>
              </a:xfrm>
              <a:custGeom>
                <a:avLst/>
                <a:gdLst>
                  <a:gd name="connsiteX0" fmla="*/ 11658 w 47867"/>
                  <a:gd name="connsiteY0" fmla="*/ 43960 h 46999"/>
                  <a:gd name="connsiteX1" fmla="*/ 3086 w 47867"/>
                  <a:gd name="connsiteY1" fmla="*/ 35571 h 46999"/>
                  <a:gd name="connsiteX2" fmla="*/ 3086 w 47867"/>
                  <a:gd name="connsiteY2" fmla="*/ 11339 h 46999"/>
                  <a:gd name="connsiteX3" fmla="*/ 11658 w 47867"/>
                  <a:gd name="connsiteY3" fmla="*/ 2995 h 46999"/>
                  <a:gd name="connsiteX4" fmla="*/ 36278 w 47867"/>
                  <a:gd name="connsiteY4" fmla="*/ 2995 h 46999"/>
                  <a:gd name="connsiteX5" fmla="*/ 44782 w 47867"/>
                  <a:gd name="connsiteY5" fmla="*/ 11339 h 46999"/>
                  <a:gd name="connsiteX6" fmla="*/ 44782 w 47867"/>
                  <a:gd name="connsiteY6" fmla="*/ 35571 h 46999"/>
                  <a:gd name="connsiteX7" fmla="*/ 36278 w 47867"/>
                  <a:gd name="connsiteY7" fmla="*/ 43960 h 46999"/>
                  <a:gd name="connsiteX8" fmla="*/ 11658 w 47867"/>
                  <a:gd name="connsiteY8" fmla="*/ 43960 h 46999"/>
                  <a:gd name="connsiteX9" fmla="*/ 31935 w 47867"/>
                  <a:gd name="connsiteY9" fmla="*/ 37651 h 46999"/>
                  <a:gd name="connsiteX10" fmla="*/ 37444 w 47867"/>
                  <a:gd name="connsiteY10" fmla="*/ 31936 h 46999"/>
                  <a:gd name="connsiteX11" fmla="*/ 37444 w 47867"/>
                  <a:gd name="connsiteY11" fmla="*/ 14997 h 46999"/>
                  <a:gd name="connsiteX12" fmla="*/ 31935 w 47867"/>
                  <a:gd name="connsiteY12" fmla="*/ 9305 h 46999"/>
                  <a:gd name="connsiteX13" fmla="*/ 15933 w 47867"/>
                  <a:gd name="connsiteY13" fmla="*/ 9305 h 46999"/>
                  <a:gd name="connsiteX14" fmla="*/ 10378 w 47867"/>
                  <a:gd name="connsiteY14" fmla="*/ 14997 h 46999"/>
                  <a:gd name="connsiteX15" fmla="*/ 10378 w 47867"/>
                  <a:gd name="connsiteY15" fmla="*/ 31936 h 46999"/>
                  <a:gd name="connsiteX16" fmla="*/ 15933 w 47867"/>
                  <a:gd name="connsiteY16" fmla="*/ 37651 h 46999"/>
                  <a:gd name="connsiteX17" fmla="*/ 31935 w 47867"/>
                  <a:gd name="connsiteY17" fmla="*/ 37651 h 4699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</a:cxnLst>
                <a:rect l="l" t="t" r="r" b="b"/>
                <a:pathLst>
                  <a:path w="47867" h="46999">
                    <a:moveTo>
                      <a:pt x="11658" y="43960"/>
                    </a:moveTo>
                    <a:cubicBezTo>
                      <a:pt x="8081" y="42008"/>
                      <a:pt x="5114" y="39105"/>
                      <a:pt x="3086" y="35571"/>
                    </a:cubicBezTo>
                    <a:cubicBezTo>
                      <a:pt x="-1029" y="28017"/>
                      <a:pt x="-1029" y="18892"/>
                      <a:pt x="3086" y="11339"/>
                    </a:cubicBezTo>
                    <a:cubicBezTo>
                      <a:pt x="5110" y="7813"/>
                      <a:pt x="8079" y="4923"/>
                      <a:pt x="11658" y="2995"/>
                    </a:cubicBezTo>
                    <a:cubicBezTo>
                      <a:pt x="19379" y="-998"/>
                      <a:pt x="28558" y="-998"/>
                      <a:pt x="36278" y="2995"/>
                    </a:cubicBezTo>
                    <a:cubicBezTo>
                      <a:pt x="39828" y="4939"/>
                      <a:pt x="42771" y="7827"/>
                      <a:pt x="44782" y="11339"/>
                    </a:cubicBezTo>
                    <a:cubicBezTo>
                      <a:pt x="48896" y="18892"/>
                      <a:pt x="48896" y="28017"/>
                      <a:pt x="44782" y="35571"/>
                    </a:cubicBezTo>
                    <a:cubicBezTo>
                      <a:pt x="42767" y="39091"/>
                      <a:pt x="39826" y="41992"/>
                      <a:pt x="36278" y="43960"/>
                    </a:cubicBezTo>
                    <a:cubicBezTo>
                      <a:pt x="28572" y="48013"/>
                      <a:pt x="19365" y="48013"/>
                      <a:pt x="11658" y="43960"/>
                    </a:cubicBezTo>
                    <a:close/>
                    <a:moveTo>
                      <a:pt x="31935" y="37651"/>
                    </a:moveTo>
                    <a:cubicBezTo>
                      <a:pt x="34275" y="36305"/>
                      <a:pt x="36186" y="34324"/>
                      <a:pt x="37444" y="31936"/>
                    </a:cubicBezTo>
                    <a:cubicBezTo>
                      <a:pt x="40126" y="26608"/>
                      <a:pt x="40126" y="20325"/>
                      <a:pt x="37444" y="14997"/>
                    </a:cubicBezTo>
                    <a:cubicBezTo>
                      <a:pt x="36198" y="12606"/>
                      <a:pt x="34284" y="10629"/>
                      <a:pt x="31935" y="9305"/>
                    </a:cubicBezTo>
                    <a:cubicBezTo>
                      <a:pt x="26947" y="6589"/>
                      <a:pt x="20921" y="6589"/>
                      <a:pt x="15933" y="9305"/>
                    </a:cubicBezTo>
                    <a:cubicBezTo>
                      <a:pt x="13586" y="10646"/>
                      <a:pt x="11662" y="12618"/>
                      <a:pt x="10378" y="14997"/>
                    </a:cubicBezTo>
                    <a:cubicBezTo>
                      <a:pt x="7666" y="20318"/>
                      <a:pt x="7666" y="26615"/>
                      <a:pt x="10378" y="31936"/>
                    </a:cubicBezTo>
                    <a:cubicBezTo>
                      <a:pt x="11674" y="34312"/>
                      <a:pt x="13595" y="36288"/>
                      <a:pt x="15933" y="37651"/>
                    </a:cubicBezTo>
                    <a:cubicBezTo>
                      <a:pt x="20906" y="40427"/>
                      <a:pt x="26962" y="40427"/>
                      <a:pt x="31935" y="37651"/>
                    </a:cubicBezTo>
                    <a:close/>
                  </a:path>
                </a:pathLst>
              </a:custGeom>
              <a:solidFill>
                <a:srgbClr val="8282A8"/>
              </a:solidFill>
              <a:ln w="2286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b="1">
                  <a:latin typeface="+mj-lt"/>
                </a:endParaRPr>
              </a:p>
            </p:txBody>
          </p:sp>
          <p:sp>
            <p:nvSpPr>
              <p:cNvPr id="111" name="Freeform: Shape 110">
                <a:extLst>
                  <a:ext uri="{FF2B5EF4-FFF2-40B4-BE49-F238E27FC236}">
                    <a16:creationId xmlns:a16="http://schemas.microsoft.com/office/drawing/2014/main" id="{E187C5E2-413B-477C-966D-A4A246C64C91}"/>
                  </a:ext>
                </a:extLst>
              </p:cNvPr>
              <p:cNvSpPr/>
              <p:nvPr/>
            </p:nvSpPr>
            <p:spPr>
              <a:xfrm>
                <a:off x="5862645" y="4940837"/>
                <a:ext cx="24757" cy="46437"/>
              </a:xfrm>
              <a:custGeom>
                <a:avLst/>
                <a:gdLst>
                  <a:gd name="connsiteX0" fmla="*/ 14402 w 24757"/>
                  <a:gd name="connsiteY0" fmla="*/ 2089 h 46437"/>
                  <a:gd name="connsiteX1" fmla="*/ 24757 w 24757"/>
                  <a:gd name="connsiteY1" fmla="*/ 9 h 46437"/>
                  <a:gd name="connsiteX2" fmla="*/ 24757 w 24757"/>
                  <a:gd name="connsiteY2" fmla="*/ 8101 h 46437"/>
                  <a:gd name="connsiteX3" fmla="*/ 22837 w 24757"/>
                  <a:gd name="connsiteY3" fmla="*/ 8101 h 46437"/>
                  <a:gd name="connsiteX4" fmla="*/ 12184 w 24757"/>
                  <a:gd name="connsiteY4" fmla="*/ 12147 h 46437"/>
                  <a:gd name="connsiteX5" fmla="*/ 8321 w 24757"/>
                  <a:gd name="connsiteY5" fmla="*/ 23577 h 46437"/>
                  <a:gd name="connsiteX6" fmla="*/ 8321 w 24757"/>
                  <a:gd name="connsiteY6" fmla="*/ 46437 h 46437"/>
                  <a:gd name="connsiteX7" fmla="*/ 0 w 24757"/>
                  <a:gd name="connsiteY7" fmla="*/ 46437 h 46437"/>
                  <a:gd name="connsiteX8" fmla="*/ 0 w 24757"/>
                  <a:gd name="connsiteY8" fmla="*/ 397 h 46437"/>
                  <a:gd name="connsiteX9" fmla="*/ 7978 w 24757"/>
                  <a:gd name="connsiteY9" fmla="*/ 397 h 46437"/>
                  <a:gd name="connsiteX10" fmla="*/ 7978 w 24757"/>
                  <a:gd name="connsiteY10" fmla="*/ 8124 h 46437"/>
                  <a:gd name="connsiteX11" fmla="*/ 14402 w 24757"/>
                  <a:gd name="connsiteY11" fmla="*/ 2089 h 4643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24757" h="46437">
                    <a:moveTo>
                      <a:pt x="14402" y="2089"/>
                    </a:moveTo>
                    <a:cubicBezTo>
                      <a:pt x="17652" y="623"/>
                      <a:pt x="21193" y="-89"/>
                      <a:pt x="24757" y="9"/>
                    </a:cubicBezTo>
                    <a:lnTo>
                      <a:pt x="24757" y="8101"/>
                    </a:lnTo>
                    <a:cubicBezTo>
                      <a:pt x="24118" y="8058"/>
                      <a:pt x="23477" y="8058"/>
                      <a:pt x="22837" y="8101"/>
                    </a:cubicBezTo>
                    <a:cubicBezTo>
                      <a:pt x="18874" y="7883"/>
                      <a:pt x="15003" y="9353"/>
                      <a:pt x="12184" y="12147"/>
                    </a:cubicBezTo>
                    <a:cubicBezTo>
                      <a:pt x="9455" y="15307"/>
                      <a:pt x="8068" y="19409"/>
                      <a:pt x="8321" y="23577"/>
                    </a:cubicBezTo>
                    <a:lnTo>
                      <a:pt x="8321" y="46437"/>
                    </a:lnTo>
                    <a:lnTo>
                      <a:pt x="0" y="46437"/>
                    </a:lnTo>
                    <a:lnTo>
                      <a:pt x="0" y="397"/>
                    </a:lnTo>
                    <a:lnTo>
                      <a:pt x="7978" y="397"/>
                    </a:lnTo>
                    <a:lnTo>
                      <a:pt x="7978" y="8124"/>
                    </a:lnTo>
                    <a:cubicBezTo>
                      <a:pt x="9430" y="5486"/>
                      <a:pt x="11678" y="3373"/>
                      <a:pt x="14402" y="2089"/>
                    </a:cubicBezTo>
                    <a:close/>
                  </a:path>
                </a:pathLst>
              </a:custGeom>
              <a:solidFill>
                <a:srgbClr val="8282A8"/>
              </a:solidFill>
              <a:ln w="2286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b="1">
                  <a:latin typeface="+mj-lt"/>
                </a:endParaRPr>
              </a:p>
            </p:txBody>
          </p:sp>
          <p:sp>
            <p:nvSpPr>
              <p:cNvPr id="112" name="Freeform: Shape 111">
                <a:extLst>
                  <a:ext uri="{FF2B5EF4-FFF2-40B4-BE49-F238E27FC236}">
                    <a16:creationId xmlns:a16="http://schemas.microsoft.com/office/drawing/2014/main" id="{C7547AD7-E54C-44C0-BA97-BB04A3EBC3AC}"/>
                  </a:ext>
                </a:extLst>
              </p:cNvPr>
              <p:cNvSpPr/>
              <p:nvPr/>
            </p:nvSpPr>
            <p:spPr>
              <a:xfrm>
                <a:off x="5893022" y="4940842"/>
                <a:ext cx="45865" cy="47002"/>
              </a:xfrm>
              <a:custGeom>
                <a:avLst/>
                <a:gdLst>
                  <a:gd name="connsiteX0" fmla="*/ 45632 w 45865"/>
                  <a:gd name="connsiteY0" fmla="*/ 26247 h 47002"/>
                  <a:gd name="connsiteX1" fmla="*/ 8279 w 45865"/>
                  <a:gd name="connsiteY1" fmla="*/ 26247 h 47002"/>
                  <a:gd name="connsiteX2" fmla="*/ 13605 w 45865"/>
                  <a:gd name="connsiteY2" fmla="*/ 36008 h 47002"/>
                  <a:gd name="connsiteX3" fmla="*/ 25035 w 45865"/>
                  <a:gd name="connsiteY3" fmla="*/ 39712 h 47002"/>
                  <a:gd name="connsiteX4" fmla="*/ 38340 w 45865"/>
                  <a:gd name="connsiteY4" fmla="*/ 34157 h 47002"/>
                  <a:gd name="connsiteX5" fmla="*/ 42911 w 45865"/>
                  <a:gd name="connsiteY5" fmla="*/ 39528 h 47002"/>
                  <a:gd name="connsiteX6" fmla="*/ 35139 w 45865"/>
                  <a:gd name="connsiteY6" fmla="*/ 45083 h 47002"/>
                  <a:gd name="connsiteX7" fmla="*/ 11822 w 45865"/>
                  <a:gd name="connsiteY7" fmla="*/ 44009 h 47002"/>
                  <a:gd name="connsiteX8" fmla="*/ 3089 w 45865"/>
                  <a:gd name="connsiteY8" fmla="*/ 35619 h 47002"/>
                  <a:gd name="connsiteX9" fmla="*/ 3 w 45865"/>
                  <a:gd name="connsiteY9" fmla="*/ 23458 h 47002"/>
                  <a:gd name="connsiteX10" fmla="*/ 2998 w 45865"/>
                  <a:gd name="connsiteY10" fmla="*/ 11387 h 47002"/>
                  <a:gd name="connsiteX11" fmla="*/ 11250 w 45865"/>
                  <a:gd name="connsiteY11" fmla="*/ 2998 h 47002"/>
                  <a:gd name="connsiteX12" fmla="*/ 23115 w 45865"/>
                  <a:gd name="connsiteY12" fmla="*/ 3 h 47002"/>
                  <a:gd name="connsiteX13" fmla="*/ 34865 w 45865"/>
                  <a:gd name="connsiteY13" fmla="*/ 2998 h 47002"/>
                  <a:gd name="connsiteX14" fmla="*/ 42957 w 45865"/>
                  <a:gd name="connsiteY14" fmla="*/ 11387 h 47002"/>
                  <a:gd name="connsiteX15" fmla="*/ 45860 w 45865"/>
                  <a:gd name="connsiteY15" fmla="*/ 23732 h 47002"/>
                  <a:gd name="connsiteX16" fmla="*/ 45632 w 45865"/>
                  <a:gd name="connsiteY16" fmla="*/ 26246 h 47002"/>
                  <a:gd name="connsiteX17" fmla="*/ 13011 w 45865"/>
                  <a:gd name="connsiteY17" fmla="*/ 10633 h 47002"/>
                  <a:gd name="connsiteX18" fmla="*/ 8279 w 45865"/>
                  <a:gd name="connsiteY18" fmla="*/ 20189 h 47002"/>
                  <a:gd name="connsiteX19" fmla="*/ 37814 w 45865"/>
                  <a:gd name="connsiteY19" fmla="*/ 20189 h 47002"/>
                  <a:gd name="connsiteX20" fmla="*/ 33059 w 45865"/>
                  <a:gd name="connsiteY20" fmla="*/ 10656 h 47002"/>
                  <a:gd name="connsiteX21" fmla="*/ 13011 w 45865"/>
                  <a:gd name="connsiteY21" fmla="*/ 10656 h 4700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</a:cxnLst>
                <a:rect l="l" t="t" r="r" b="b"/>
                <a:pathLst>
                  <a:path w="45865" h="47002">
                    <a:moveTo>
                      <a:pt x="45632" y="26247"/>
                    </a:moveTo>
                    <a:lnTo>
                      <a:pt x="8279" y="26247"/>
                    </a:lnTo>
                    <a:cubicBezTo>
                      <a:pt x="8668" y="30085"/>
                      <a:pt x="10588" y="33604"/>
                      <a:pt x="13605" y="36008"/>
                    </a:cubicBezTo>
                    <a:cubicBezTo>
                      <a:pt x="16856" y="38557"/>
                      <a:pt x="20907" y="39870"/>
                      <a:pt x="25035" y="39712"/>
                    </a:cubicBezTo>
                    <a:cubicBezTo>
                      <a:pt x="30072" y="39912"/>
                      <a:pt x="34940" y="37879"/>
                      <a:pt x="38340" y="34157"/>
                    </a:cubicBezTo>
                    <a:lnTo>
                      <a:pt x="42911" y="39528"/>
                    </a:lnTo>
                    <a:cubicBezTo>
                      <a:pt x="40811" y="41984"/>
                      <a:pt x="38143" y="43890"/>
                      <a:pt x="35139" y="45083"/>
                    </a:cubicBezTo>
                    <a:cubicBezTo>
                      <a:pt x="27554" y="47975"/>
                      <a:pt x="19109" y="47586"/>
                      <a:pt x="11822" y="44009"/>
                    </a:cubicBezTo>
                    <a:cubicBezTo>
                      <a:pt x="8166" y="42108"/>
                      <a:pt x="5135" y="39196"/>
                      <a:pt x="3089" y="35619"/>
                    </a:cubicBezTo>
                    <a:cubicBezTo>
                      <a:pt x="999" y="31911"/>
                      <a:pt x="-66" y="27714"/>
                      <a:pt x="3" y="23458"/>
                    </a:cubicBezTo>
                    <a:cubicBezTo>
                      <a:pt x="-66" y="19242"/>
                      <a:pt x="967" y="15082"/>
                      <a:pt x="2998" y="11387"/>
                    </a:cubicBezTo>
                    <a:cubicBezTo>
                      <a:pt x="4917" y="7880"/>
                      <a:pt x="7775" y="4975"/>
                      <a:pt x="11250" y="2998"/>
                    </a:cubicBezTo>
                    <a:cubicBezTo>
                      <a:pt x="14873" y="974"/>
                      <a:pt x="18965" y="-59"/>
                      <a:pt x="23115" y="3"/>
                    </a:cubicBezTo>
                    <a:cubicBezTo>
                      <a:pt x="27228" y="-65"/>
                      <a:pt x="31286" y="969"/>
                      <a:pt x="34865" y="2998"/>
                    </a:cubicBezTo>
                    <a:cubicBezTo>
                      <a:pt x="38294" y="4982"/>
                      <a:pt x="41098" y="7889"/>
                      <a:pt x="42957" y="11387"/>
                    </a:cubicBezTo>
                    <a:cubicBezTo>
                      <a:pt x="44948" y="15192"/>
                      <a:pt x="45947" y="19438"/>
                      <a:pt x="45860" y="23732"/>
                    </a:cubicBezTo>
                    <a:cubicBezTo>
                      <a:pt x="45829" y="24573"/>
                      <a:pt x="45753" y="25413"/>
                      <a:pt x="45632" y="26246"/>
                    </a:cubicBezTo>
                    <a:close/>
                    <a:moveTo>
                      <a:pt x="13011" y="10633"/>
                    </a:moveTo>
                    <a:cubicBezTo>
                      <a:pt x="10286" y="13109"/>
                      <a:pt x="8596" y="16521"/>
                      <a:pt x="8279" y="20189"/>
                    </a:cubicBezTo>
                    <a:lnTo>
                      <a:pt x="37814" y="20189"/>
                    </a:lnTo>
                    <a:cubicBezTo>
                      <a:pt x="37453" y="16535"/>
                      <a:pt x="35760" y="13142"/>
                      <a:pt x="33059" y="10656"/>
                    </a:cubicBezTo>
                    <a:cubicBezTo>
                      <a:pt x="27272" y="5762"/>
                      <a:pt x="18797" y="5762"/>
                      <a:pt x="13011" y="10656"/>
                    </a:cubicBezTo>
                    <a:close/>
                  </a:path>
                </a:pathLst>
              </a:custGeom>
              <a:solidFill>
                <a:srgbClr val="8282A8"/>
              </a:solidFill>
              <a:ln w="2286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b="1">
                  <a:latin typeface="+mj-lt"/>
                </a:endParaRPr>
              </a:p>
            </p:txBody>
          </p:sp>
          <p:sp>
            <p:nvSpPr>
              <p:cNvPr id="113" name="Freeform: Shape 112">
                <a:extLst>
                  <a:ext uri="{FF2B5EF4-FFF2-40B4-BE49-F238E27FC236}">
                    <a16:creationId xmlns:a16="http://schemas.microsoft.com/office/drawing/2014/main" id="{EEBD68A5-FE3B-4566-BCFF-11B87311ECBB}"/>
                  </a:ext>
                </a:extLst>
              </p:cNvPr>
              <p:cNvSpPr/>
              <p:nvPr/>
            </p:nvSpPr>
            <p:spPr>
              <a:xfrm>
                <a:off x="5973744" y="4941024"/>
                <a:ext cx="76443" cy="46478"/>
              </a:xfrm>
              <a:custGeom>
                <a:avLst/>
                <a:gdLst>
                  <a:gd name="connsiteX0" fmla="*/ 71346 w 76443"/>
                  <a:gd name="connsiteY0" fmla="*/ 4873 h 46478"/>
                  <a:gd name="connsiteX1" fmla="*/ 76444 w 76443"/>
                  <a:gd name="connsiteY1" fmla="*/ 19801 h 46478"/>
                  <a:gd name="connsiteX2" fmla="*/ 76444 w 76443"/>
                  <a:gd name="connsiteY2" fmla="*/ 46295 h 46478"/>
                  <a:gd name="connsiteX3" fmla="*/ 68100 w 76443"/>
                  <a:gd name="connsiteY3" fmla="*/ 46295 h 46478"/>
                  <a:gd name="connsiteX4" fmla="*/ 68100 w 76443"/>
                  <a:gd name="connsiteY4" fmla="*/ 20761 h 46478"/>
                  <a:gd name="connsiteX5" fmla="*/ 65014 w 76443"/>
                  <a:gd name="connsiteY5" fmla="*/ 10680 h 46478"/>
                  <a:gd name="connsiteX6" fmla="*/ 56190 w 76443"/>
                  <a:gd name="connsiteY6" fmla="*/ 7297 h 46478"/>
                  <a:gd name="connsiteX7" fmla="*/ 46131 w 76443"/>
                  <a:gd name="connsiteY7" fmla="*/ 11251 h 46478"/>
                  <a:gd name="connsiteX8" fmla="*/ 42382 w 76443"/>
                  <a:gd name="connsiteY8" fmla="*/ 22681 h 46478"/>
                  <a:gd name="connsiteX9" fmla="*/ 42382 w 76443"/>
                  <a:gd name="connsiteY9" fmla="*/ 46387 h 46478"/>
                  <a:gd name="connsiteX10" fmla="*/ 34038 w 76443"/>
                  <a:gd name="connsiteY10" fmla="*/ 46387 h 46478"/>
                  <a:gd name="connsiteX11" fmla="*/ 34038 w 76443"/>
                  <a:gd name="connsiteY11" fmla="*/ 20852 h 46478"/>
                  <a:gd name="connsiteX12" fmla="*/ 30952 w 76443"/>
                  <a:gd name="connsiteY12" fmla="*/ 10771 h 46478"/>
                  <a:gd name="connsiteX13" fmla="*/ 22151 w 76443"/>
                  <a:gd name="connsiteY13" fmla="*/ 7388 h 46478"/>
                  <a:gd name="connsiteX14" fmla="*/ 12070 w 76443"/>
                  <a:gd name="connsiteY14" fmla="*/ 11343 h 46478"/>
                  <a:gd name="connsiteX15" fmla="*/ 8344 w 76443"/>
                  <a:gd name="connsiteY15" fmla="*/ 22773 h 46478"/>
                  <a:gd name="connsiteX16" fmla="*/ 8344 w 76443"/>
                  <a:gd name="connsiteY16" fmla="*/ 46478 h 46478"/>
                  <a:gd name="connsiteX17" fmla="*/ 0 w 76443"/>
                  <a:gd name="connsiteY17" fmla="*/ 46478 h 46478"/>
                  <a:gd name="connsiteX18" fmla="*/ 0 w 76443"/>
                  <a:gd name="connsiteY18" fmla="*/ 439 h 46478"/>
                  <a:gd name="connsiteX19" fmla="*/ 7955 w 76443"/>
                  <a:gd name="connsiteY19" fmla="*/ 439 h 46478"/>
                  <a:gd name="connsiteX20" fmla="*/ 7955 w 76443"/>
                  <a:gd name="connsiteY20" fmla="*/ 7297 h 46478"/>
                  <a:gd name="connsiteX21" fmla="*/ 14562 w 76443"/>
                  <a:gd name="connsiteY21" fmla="*/ 1879 h 46478"/>
                  <a:gd name="connsiteX22" fmla="*/ 23866 w 76443"/>
                  <a:gd name="connsiteY22" fmla="*/ 4 h 46478"/>
                  <a:gd name="connsiteX23" fmla="*/ 33421 w 76443"/>
                  <a:gd name="connsiteY23" fmla="*/ 2290 h 46478"/>
                  <a:gd name="connsiteX24" fmla="*/ 39845 w 76443"/>
                  <a:gd name="connsiteY24" fmla="*/ 8645 h 46478"/>
                  <a:gd name="connsiteX25" fmla="*/ 47092 w 76443"/>
                  <a:gd name="connsiteY25" fmla="*/ 2381 h 46478"/>
                  <a:gd name="connsiteX26" fmla="*/ 57561 w 76443"/>
                  <a:gd name="connsiteY26" fmla="*/ 95 h 46478"/>
                  <a:gd name="connsiteX27" fmla="*/ 71346 w 76443"/>
                  <a:gd name="connsiteY27" fmla="*/ 4873 h 4647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</a:cxnLst>
                <a:rect l="l" t="t" r="r" b="b"/>
                <a:pathLst>
                  <a:path w="76443" h="46478">
                    <a:moveTo>
                      <a:pt x="71346" y="4873"/>
                    </a:moveTo>
                    <a:cubicBezTo>
                      <a:pt x="74752" y="8234"/>
                      <a:pt x="76444" y="13194"/>
                      <a:pt x="76444" y="19801"/>
                    </a:cubicBezTo>
                    <a:lnTo>
                      <a:pt x="76444" y="46295"/>
                    </a:lnTo>
                    <a:lnTo>
                      <a:pt x="68100" y="46295"/>
                    </a:lnTo>
                    <a:lnTo>
                      <a:pt x="68100" y="20761"/>
                    </a:lnTo>
                    <a:cubicBezTo>
                      <a:pt x="68369" y="17133"/>
                      <a:pt x="67268" y="13536"/>
                      <a:pt x="65014" y="10680"/>
                    </a:cubicBezTo>
                    <a:cubicBezTo>
                      <a:pt x="62698" y="8332"/>
                      <a:pt x="59481" y="7099"/>
                      <a:pt x="56190" y="7297"/>
                    </a:cubicBezTo>
                    <a:cubicBezTo>
                      <a:pt x="52425" y="7112"/>
                      <a:pt x="48762" y="8552"/>
                      <a:pt x="46131" y="11251"/>
                    </a:cubicBezTo>
                    <a:cubicBezTo>
                      <a:pt x="43428" y="14420"/>
                      <a:pt x="42081" y="18527"/>
                      <a:pt x="42382" y="22681"/>
                    </a:cubicBezTo>
                    <a:lnTo>
                      <a:pt x="42382" y="46387"/>
                    </a:lnTo>
                    <a:lnTo>
                      <a:pt x="34038" y="46387"/>
                    </a:lnTo>
                    <a:lnTo>
                      <a:pt x="34038" y="20852"/>
                    </a:lnTo>
                    <a:cubicBezTo>
                      <a:pt x="34307" y="17224"/>
                      <a:pt x="33206" y="13627"/>
                      <a:pt x="30952" y="10771"/>
                    </a:cubicBezTo>
                    <a:cubicBezTo>
                      <a:pt x="28654" y="8412"/>
                      <a:pt x="25438" y="7176"/>
                      <a:pt x="22151" y="7388"/>
                    </a:cubicBezTo>
                    <a:cubicBezTo>
                      <a:pt x="18381" y="7208"/>
                      <a:pt x="14713" y="8647"/>
                      <a:pt x="12070" y="11343"/>
                    </a:cubicBezTo>
                    <a:cubicBezTo>
                      <a:pt x="9374" y="14515"/>
                      <a:pt x="8036" y="18621"/>
                      <a:pt x="8344" y="22773"/>
                    </a:cubicBezTo>
                    <a:lnTo>
                      <a:pt x="8344" y="46478"/>
                    </a:lnTo>
                    <a:lnTo>
                      <a:pt x="0" y="46478"/>
                    </a:lnTo>
                    <a:lnTo>
                      <a:pt x="0" y="439"/>
                    </a:lnTo>
                    <a:lnTo>
                      <a:pt x="7955" y="439"/>
                    </a:lnTo>
                    <a:lnTo>
                      <a:pt x="7955" y="7297"/>
                    </a:lnTo>
                    <a:cubicBezTo>
                      <a:pt x="9637" y="4935"/>
                      <a:pt x="11917" y="3065"/>
                      <a:pt x="14562" y="1879"/>
                    </a:cubicBezTo>
                    <a:cubicBezTo>
                      <a:pt x="17489" y="583"/>
                      <a:pt x="20665" y="-56"/>
                      <a:pt x="23866" y="4"/>
                    </a:cubicBezTo>
                    <a:cubicBezTo>
                      <a:pt x="27189" y="-17"/>
                      <a:pt x="30468" y="767"/>
                      <a:pt x="33421" y="2290"/>
                    </a:cubicBezTo>
                    <a:cubicBezTo>
                      <a:pt x="36155" y="3711"/>
                      <a:pt x="38395" y="5927"/>
                      <a:pt x="39845" y="8645"/>
                    </a:cubicBezTo>
                    <a:cubicBezTo>
                      <a:pt x="41638" y="5930"/>
                      <a:pt x="44145" y="3762"/>
                      <a:pt x="47092" y="2381"/>
                    </a:cubicBezTo>
                    <a:cubicBezTo>
                      <a:pt x="50360" y="827"/>
                      <a:pt x="53942" y="45"/>
                      <a:pt x="57561" y="95"/>
                    </a:cubicBezTo>
                    <a:cubicBezTo>
                      <a:pt x="62614" y="-247"/>
                      <a:pt x="67589" y="1478"/>
                      <a:pt x="71346" y="4873"/>
                    </a:cubicBezTo>
                    <a:close/>
                  </a:path>
                </a:pathLst>
              </a:custGeom>
              <a:solidFill>
                <a:srgbClr val="8282A8"/>
              </a:solidFill>
              <a:ln w="2286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b="1">
                  <a:latin typeface="+mj-lt"/>
                </a:endParaRPr>
              </a:p>
            </p:txBody>
          </p:sp>
          <p:sp>
            <p:nvSpPr>
              <p:cNvPr id="114" name="Freeform: Shape 113">
                <a:extLst>
                  <a:ext uri="{FF2B5EF4-FFF2-40B4-BE49-F238E27FC236}">
                    <a16:creationId xmlns:a16="http://schemas.microsoft.com/office/drawing/2014/main" id="{C7EB9D5D-D1FA-4235-921F-CE09F9AA36C2}"/>
                  </a:ext>
                </a:extLst>
              </p:cNvPr>
              <p:cNvSpPr/>
              <p:nvPr/>
            </p:nvSpPr>
            <p:spPr>
              <a:xfrm>
                <a:off x="6062007" y="4940763"/>
                <a:ext cx="40027" cy="47062"/>
              </a:xfrm>
              <a:custGeom>
                <a:avLst/>
                <a:gdLst>
                  <a:gd name="connsiteX0" fmla="*/ 34952 w 40027"/>
                  <a:gd name="connsiteY0" fmla="*/ 4769 h 47062"/>
                  <a:gd name="connsiteX1" fmla="*/ 40027 w 40027"/>
                  <a:gd name="connsiteY1" fmla="*/ 18759 h 47062"/>
                  <a:gd name="connsiteX2" fmla="*/ 40027 w 40027"/>
                  <a:gd name="connsiteY2" fmla="*/ 46557 h 47062"/>
                  <a:gd name="connsiteX3" fmla="*/ 32118 w 40027"/>
                  <a:gd name="connsiteY3" fmla="*/ 46557 h 47062"/>
                  <a:gd name="connsiteX4" fmla="*/ 32118 w 40027"/>
                  <a:gd name="connsiteY4" fmla="*/ 40430 h 47062"/>
                  <a:gd name="connsiteX5" fmla="*/ 26174 w 40027"/>
                  <a:gd name="connsiteY5" fmla="*/ 45345 h 47062"/>
                  <a:gd name="connsiteX6" fmla="*/ 17030 w 40027"/>
                  <a:gd name="connsiteY6" fmla="*/ 47037 h 47062"/>
                  <a:gd name="connsiteX7" fmla="*/ 4663 w 40027"/>
                  <a:gd name="connsiteY7" fmla="*/ 43311 h 47062"/>
                  <a:gd name="connsiteX8" fmla="*/ 2933 w 40027"/>
                  <a:gd name="connsiteY8" fmla="*/ 25257 h 47062"/>
                  <a:gd name="connsiteX9" fmla="*/ 4434 w 40027"/>
                  <a:gd name="connsiteY9" fmla="*/ 23720 h 47062"/>
                  <a:gd name="connsiteX10" fmla="*/ 18516 w 40027"/>
                  <a:gd name="connsiteY10" fmla="*/ 20017 h 47062"/>
                  <a:gd name="connsiteX11" fmla="*/ 31706 w 40027"/>
                  <a:gd name="connsiteY11" fmla="*/ 20017 h 47062"/>
                  <a:gd name="connsiteX12" fmla="*/ 31706 w 40027"/>
                  <a:gd name="connsiteY12" fmla="*/ 18371 h 47062"/>
                  <a:gd name="connsiteX13" fmla="*/ 28597 w 40027"/>
                  <a:gd name="connsiteY13" fmla="*/ 10118 h 47062"/>
                  <a:gd name="connsiteX14" fmla="*/ 19453 w 40027"/>
                  <a:gd name="connsiteY14" fmla="*/ 7261 h 47062"/>
                  <a:gd name="connsiteX15" fmla="*/ 11452 w 40027"/>
                  <a:gd name="connsiteY15" fmla="*/ 8609 h 47062"/>
                  <a:gd name="connsiteX16" fmla="*/ 4846 w 40027"/>
                  <a:gd name="connsiteY16" fmla="*/ 12199 h 47062"/>
                  <a:gd name="connsiteX17" fmla="*/ 1371 w 40027"/>
                  <a:gd name="connsiteY17" fmla="*/ 5957 h 47062"/>
                  <a:gd name="connsiteX18" fmla="*/ 9898 w 40027"/>
                  <a:gd name="connsiteY18" fmla="*/ 1568 h 47062"/>
                  <a:gd name="connsiteX19" fmla="*/ 20413 w 40027"/>
                  <a:gd name="connsiteY19" fmla="*/ 37 h 47062"/>
                  <a:gd name="connsiteX20" fmla="*/ 34952 w 40027"/>
                  <a:gd name="connsiteY20" fmla="*/ 4769 h 47062"/>
                  <a:gd name="connsiteX21" fmla="*/ 26654 w 40027"/>
                  <a:gd name="connsiteY21" fmla="*/ 38533 h 47062"/>
                  <a:gd name="connsiteX22" fmla="*/ 31684 w 40027"/>
                  <a:gd name="connsiteY22" fmla="*/ 32498 h 47062"/>
                  <a:gd name="connsiteX23" fmla="*/ 31684 w 40027"/>
                  <a:gd name="connsiteY23" fmla="*/ 26051 h 47062"/>
                  <a:gd name="connsiteX24" fmla="*/ 18836 w 40027"/>
                  <a:gd name="connsiteY24" fmla="*/ 26051 h 47062"/>
                  <a:gd name="connsiteX25" fmla="*/ 8229 w 40027"/>
                  <a:gd name="connsiteY25" fmla="*/ 33184 h 47062"/>
                  <a:gd name="connsiteX26" fmla="*/ 10927 w 40027"/>
                  <a:gd name="connsiteY26" fmla="*/ 38647 h 47062"/>
                  <a:gd name="connsiteX27" fmla="*/ 18402 w 40027"/>
                  <a:gd name="connsiteY27" fmla="*/ 40659 h 47062"/>
                  <a:gd name="connsiteX28" fmla="*/ 26654 w 40027"/>
                  <a:gd name="connsiteY28" fmla="*/ 38533 h 470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</a:cxnLst>
                <a:rect l="l" t="t" r="r" b="b"/>
                <a:pathLst>
                  <a:path w="40027" h="47062">
                    <a:moveTo>
                      <a:pt x="34952" y="4769"/>
                    </a:moveTo>
                    <a:cubicBezTo>
                      <a:pt x="38336" y="7893"/>
                      <a:pt x="40027" y="12556"/>
                      <a:pt x="40027" y="18759"/>
                    </a:cubicBezTo>
                    <a:lnTo>
                      <a:pt x="40027" y="46557"/>
                    </a:lnTo>
                    <a:lnTo>
                      <a:pt x="32118" y="46557"/>
                    </a:lnTo>
                    <a:lnTo>
                      <a:pt x="32118" y="40430"/>
                    </a:lnTo>
                    <a:cubicBezTo>
                      <a:pt x="30681" y="42634"/>
                      <a:pt x="28608" y="44348"/>
                      <a:pt x="26174" y="45345"/>
                    </a:cubicBezTo>
                    <a:cubicBezTo>
                      <a:pt x="23274" y="46529"/>
                      <a:pt x="20162" y="47105"/>
                      <a:pt x="17030" y="47037"/>
                    </a:cubicBezTo>
                    <a:cubicBezTo>
                      <a:pt x="12601" y="47266"/>
                      <a:pt x="8229" y="45948"/>
                      <a:pt x="4663" y="43311"/>
                    </a:cubicBezTo>
                    <a:cubicBezTo>
                      <a:pt x="-800" y="38803"/>
                      <a:pt x="-1575" y="30721"/>
                      <a:pt x="2933" y="25257"/>
                    </a:cubicBezTo>
                    <a:cubicBezTo>
                      <a:pt x="3389" y="24704"/>
                      <a:pt x="3892" y="24190"/>
                      <a:pt x="4434" y="23720"/>
                    </a:cubicBezTo>
                    <a:cubicBezTo>
                      <a:pt x="7383" y="21251"/>
                      <a:pt x="12092" y="20017"/>
                      <a:pt x="18516" y="20017"/>
                    </a:cubicBezTo>
                    <a:lnTo>
                      <a:pt x="31706" y="20017"/>
                    </a:lnTo>
                    <a:lnTo>
                      <a:pt x="31706" y="18371"/>
                    </a:lnTo>
                    <a:cubicBezTo>
                      <a:pt x="31911" y="15300"/>
                      <a:pt x="30777" y="12291"/>
                      <a:pt x="28597" y="10118"/>
                    </a:cubicBezTo>
                    <a:cubicBezTo>
                      <a:pt x="26015" y="8053"/>
                      <a:pt x="22752" y="7033"/>
                      <a:pt x="19453" y="7261"/>
                    </a:cubicBezTo>
                    <a:cubicBezTo>
                      <a:pt x="16729" y="7253"/>
                      <a:pt x="14024" y="7709"/>
                      <a:pt x="11452" y="8609"/>
                    </a:cubicBezTo>
                    <a:cubicBezTo>
                      <a:pt x="9049" y="9390"/>
                      <a:pt x="6809" y="10606"/>
                      <a:pt x="4846" y="12199"/>
                    </a:cubicBezTo>
                    <a:lnTo>
                      <a:pt x="1371" y="5957"/>
                    </a:lnTo>
                    <a:cubicBezTo>
                      <a:pt x="3902" y="3955"/>
                      <a:pt x="6798" y="2465"/>
                      <a:pt x="9898" y="1568"/>
                    </a:cubicBezTo>
                    <a:cubicBezTo>
                      <a:pt x="13305" y="526"/>
                      <a:pt x="16851" y="10"/>
                      <a:pt x="20413" y="37"/>
                    </a:cubicBezTo>
                    <a:cubicBezTo>
                      <a:pt x="25683" y="-277"/>
                      <a:pt x="30877" y="1413"/>
                      <a:pt x="34952" y="4769"/>
                    </a:cubicBezTo>
                    <a:close/>
                    <a:moveTo>
                      <a:pt x="26654" y="38533"/>
                    </a:moveTo>
                    <a:cubicBezTo>
                      <a:pt x="28954" y="37135"/>
                      <a:pt x="30724" y="35012"/>
                      <a:pt x="31684" y="32498"/>
                    </a:cubicBezTo>
                    <a:lnTo>
                      <a:pt x="31684" y="26051"/>
                    </a:lnTo>
                    <a:lnTo>
                      <a:pt x="18836" y="26051"/>
                    </a:lnTo>
                    <a:cubicBezTo>
                      <a:pt x="11765" y="26051"/>
                      <a:pt x="8229" y="28429"/>
                      <a:pt x="8229" y="33184"/>
                    </a:cubicBezTo>
                    <a:cubicBezTo>
                      <a:pt x="8161" y="35341"/>
                      <a:pt x="9172" y="37390"/>
                      <a:pt x="10927" y="38647"/>
                    </a:cubicBezTo>
                    <a:cubicBezTo>
                      <a:pt x="13135" y="40108"/>
                      <a:pt x="15758" y="40814"/>
                      <a:pt x="18402" y="40659"/>
                    </a:cubicBezTo>
                    <a:cubicBezTo>
                      <a:pt x="21297" y="40735"/>
                      <a:pt x="24156" y="39998"/>
                      <a:pt x="26654" y="38533"/>
                    </a:cubicBezTo>
                    <a:close/>
                  </a:path>
                </a:pathLst>
              </a:custGeom>
              <a:solidFill>
                <a:srgbClr val="8282A8"/>
              </a:solidFill>
              <a:ln w="2286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b="1">
                  <a:latin typeface="+mj-lt"/>
                </a:endParaRPr>
              </a:p>
            </p:txBody>
          </p:sp>
          <p:sp>
            <p:nvSpPr>
              <p:cNvPr id="115" name="Freeform: Shape 114">
                <a:extLst>
                  <a:ext uri="{FF2B5EF4-FFF2-40B4-BE49-F238E27FC236}">
                    <a16:creationId xmlns:a16="http://schemas.microsoft.com/office/drawing/2014/main" id="{03CE524E-74E6-4B54-8967-ADB986962457}"/>
                  </a:ext>
                </a:extLst>
              </p:cNvPr>
              <p:cNvSpPr/>
              <p:nvPr/>
            </p:nvSpPr>
            <p:spPr>
              <a:xfrm>
                <a:off x="6113511" y="4940959"/>
                <a:ext cx="48302" cy="63849"/>
              </a:xfrm>
              <a:custGeom>
                <a:avLst/>
                <a:gdLst>
                  <a:gd name="connsiteX0" fmla="*/ 48303 w 48302"/>
                  <a:gd name="connsiteY0" fmla="*/ 321 h 63849"/>
                  <a:gd name="connsiteX1" fmla="*/ 48303 w 48302"/>
                  <a:gd name="connsiteY1" fmla="*/ 40235 h 63849"/>
                  <a:gd name="connsiteX2" fmla="*/ 42290 w 48302"/>
                  <a:gd name="connsiteY2" fmla="*/ 58089 h 63849"/>
                  <a:gd name="connsiteX3" fmla="*/ 24414 w 48302"/>
                  <a:gd name="connsiteY3" fmla="*/ 63849 h 63849"/>
                  <a:gd name="connsiteX4" fmla="*/ 11978 w 48302"/>
                  <a:gd name="connsiteY4" fmla="*/ 62066 h 63849"/>
                  <a:gd name="connsiteX5" fmla="*/ 2423 w 48302"/>
                  <a:gd name="connsiteY5" fmla="*/ 56991 h 63849"/>
                  <a:gd name="connsiteX6" fmla="*/ 6423 w 48302"/>
                  <a:gd name="connsiteY6" fmla="*/ 50568 h 63849"/>
                  <a:gd name="connsiteX7" fmla="*/ 14378 w 48302"/>
                  <a:gd name="connsiteY7" fmla="*/ 54957 h 63849"/>
                  <a:gd name="connsiteX8" fmla="*/ 24139 w 48302"/>
                  <a:gd name="connsiteY8" fmla="*/ 56557 h 63849"/>
                  <a:gd name="connsiteX9" fmla="*/ 36095 w 48302"/>
                  <a:gd name="connsiteY9" fmla="*/ 52739 h 63849"/>
                  <a:gd name="connsiteX10" fmla="*/ 39959 w 48302"/>
                  <a:gd name="connsiteY10" fmla="*/ 41103 h 63849"/>
                  <a:gd name="connsiteX11" fmla="*/ 39959 w 48302"/>
                  <a:gd name="connsiteY11" fmla="*/ 37446 h 63849"/>
                  <a:gd name="connsiteX12" fmla="*/ 32689 w 48302"/>
                  <a:gd name="connsiteY12" fmla="*/ 42795 h 63849"/>
                  <a:gd name="connsiteX13" fmla="*/ 23362 w 48302"/>
                  <a:gd name="connsiteY13" fmla="*/ 44579 h 63849"/>
                  <a:gd name="connsiteX14" fmla="*/ 11407 w 48302"/>
                  <a:gd name="connsiteY14" fmla="*/ 41744 h 63849"/>
                  <a:gd name="connsiteX15" fmla="*/ 3040 w 48302"/>
                  <a:gd name="connsiteY15" fmla="*/ 33834 h 63849"/>
                  <a:gd name="connsiteX16" fmla="*/ 3040 w 48302"/>
                  <a:gd name="connsiteY16" fmla="*/ 10655 h 63849"/>
                  <a:gd name="connsiteX17" fmla="*/ 11407 w 48302"/>
                  <a:gd name="connsiteY17" fmla="*/ 2791 h 63849"/>
                  <a:gd name="connsiteX18" fmla="*/ 23362 w 48302"/>
                  <a:gd name="connsiteY18" fmla="*/ 2 h 63849"/>
                  <a:gd name="connsiteX19" fmla="*/ 33055 w 48302"/>
                  <a:gd name="connsiteY19" fmla="*/ 1923 h 63849"/>
                  <a:gd name="connsiteX20" fmla="*/ 40393 w 48302"/>
                  <a:gd name="connsiteY20" fmla="*/ 7569 h 63849"/>
                  <a:gd name="connsiteX21" fmla="*/ 40393 w 48302"/>
                  <a:gd name="connsiteY21" fmla="*/ 436 h 63849"/>
                  <a:gd name="connsiteX22" fmla="*/ 32438 w 48302"/>
                  <a:gd name="connsiteY22" fmla="*/ 35252 h 63849"/>
                  <a:gd name="connsiteX23" fmla="*/ 38084 w 48302"/>
                  <a:gd name="connsiteY23" fmla="*/ 29902 h 63849"/>
                  <a:gd name="connsiteX24" fmla="*/ 40119 w 48302"/>
                  <a:gd name="connsiteY24" fmla="*/ 22130 h 63849"/>
                  <a:gd name="connsiteX25" fmla="*/ 35707 w 48302"/>
                  <a:gd name="connsiteY25" fmla="*/ 11317 h 63849"/>
                  <a:gd name="connsiteX26" fmla="*/ 12847 w 48302"/>
                  <a:gd name="connsiteY26" fmla="*/ 11317 h 63849"/>
                  <a:gd name="connsiteX27" fmla="*/ 8412 w 48302"/>
                  <a:gd name="connsiteY27" fmla="*/ 22130 h 63849"/>
                  <a:gd name="connsiteX28" fmla="*/ 10469 w 48302"/>
                  <a:gd name="connsiteY28" fmla="*/ 29902 h 63849"/>
                  <a:gd name="connsiteX29" fmla="*/ 16116 w 48302"/>
                  <a:gd name="connsiteY29" fmla="*/ 35252 h 63849"/>
                  <a:gd name="connsiteX30" fmla="*/ 24322 w 48302"/>
                  <a:gd name="connsiteY30" fmla="*/ 37149 h 63849"/>
                  <a:gd name="connsiteX31" fmla="*/ 32438 w 48302"/>
                  <a:gd name="connsiteY31" fmla="*/ 35252 h 6384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</a:cxnLst>
                <a:rect l="l" t="t" r="r" b="b"/>
                <a:pathLst>
                  <a:path w="48302" h="63849">
                    <a:moveTo>
                      <a:pt x="48303" y="321"/>
                    </a:moveTo>
                    <a:lnTo>
                      <a:pt x="48303" y="40235"/>
                    </a:lnTo>
                    <a:cubicBezTo>
                      <a:pt x="48303" y="48282"/>
                      <a:pt x="46298" y="54233"/>
                      <a:pt x="42290" y="58089"/>
                    </a:cubicBezTo>
                    <a:cubicBezTo>
                      <a:pt x="38282" y="61944"/>
                      <a:pt x="32323" y="63864"/>
                      <a:pt x="24414" y="63849"/>
                    </a:cubicBezTo>
                    <a:cubicBezTo>
                      <a:pt x="20204" y="63869"/>
                      <a:pt x="16013" y="63269"/>
                      <a:pt x="11978" y="62066"/>
                    </a:cubicBezTo>
                    <a:cubicBezTo>
                      <a:pt x="8458" y="61098"/>
                      <a:pt x="5196" y="59365"/>
                      <a:pt x="2423" y="56991"/>
                    </a:cubicBezTo>
                    <a:lnTo>
                      <a:pt x="6423" y="50568"/>
                    </a:lnTo>
                    <a:cubicBezTo>
                      <a:pt x="8768" y="52528"/>
                      <a:pt x="11469" y="54019"/>
                      <a:pt x="14378" y="54957"/>
                    </a:cubicBezTo>
                    <a:cubicBezTo>
                      <a:pt x="17521" y="56026"/>
                      <a:pt x="20820" y="56567"/>
                      <a:pt x="24139" y="56557"/>
                    </a:cubicBezTo>
                    <a:cubicBezTo>
                      <a:pt x="29534" y="56557"/>
                      <a:pt x="33520" y="55284"/>
                      <a:pt x="36095" y="52739"/>
                    </a:cubicBezTo>
                    <a:cubicBezTo>
                      <a:pt x="38897" y="49539"/>
                      <a:pt x="40290" y="45344"/>
                      <a:pt x="39959" y="41103"/>
                    </a:cubicBezTo>
                    <a:lnTo>
                      <a:pt x="39959" y="37446"/>
                    </a:lnTo>
                    <a:cubicBezTo>
                      <a:pt x="38020" y="39808"/>
                      <a:pt x="35521" y="41647"/>
                      <a:pt x="32689" y="42795"/>
                    </a:cubicBezTo>
                    <a:cubicBezTo>
                      <a:pt x="29730" y="44004"/>
                      <a:pt x="26559" y="44610"/>
                      <a:pt x="23362" y="44579"/>
                    </a:cubicBezTo>
                    <a:cubicBezTo>
                      <a:pt x="19205" y="44628"/>
                      <a:pt x="15099" y="43655"/>
                      <a:pt x="11407" y="41744"/>
                    </a:cubicBezTo>
                    <a:cubicBezTo>
                      <a:pt x="7939" y="39933"/>
                      <a:pt x="5042" y="37195"/>
                      <a:pt x="3040" y="33834"/>
                    </a:cubicBezTo>
                    <a:cubicBezTo>
                      <a:pt x="-1013" y="26639"/>
                      <a:pt x="-1013" y="17850"/>
                      <a:pt x="3040" y="10655"/>
                    </a:cubicBezTo>
                    <a:cubicBezTo>
                      <a:pt x="5038" y="7302"/>
                      <a:pt x="7937" y="4577"/>
                      <a:pt x="11407" y="2791"/>
                    </a:cubicBezTo>
                    <a:cubicBezTo>
                      <a:pt x="15107" y="906"/>
                      <a:pt x="19210" y="-51"/>
                      <a:pt x="23362" y="2"/>
                    </a:cubicBezTo>
                    <a:cubicBezTo>
                      <a:pt x="26690" y="-26"/>
                      <a:pt x="29989" y="627"/>
                      <a:pt x="33055" y="1923"/>
                    </a:cubicBezTo>
                    <a:cubicBezTo>
                      <a:pt x="35948" y="3139"/>
                      <a:pt x="38476" y="5084"/>
                      <a:pt x="40393" y="7569"/>
                    </a:cubicBezTo>
                    <a:lnTo>
                      <a:pt x="40393" y="436"/>
                    </a:lnTo>
                    <a:close/>
                    <a:moveTo>
                      <a:pt x="32438" y="35252"/>
                    </a:moveTo>
                    <a:cubicBezTo>
                      <a:pt x="34778" y="34025"/>
                      <a:pt x="36733" y="32173"/>
                      <a:pt x="38084" y="29902"/>
                    </a:cubicBezTo>
                    <a:cubicBezTo>
                      <a:pt x="39468" y="27549"/>
                      <a:pt x="40172" y="24858"/>
                      <a:pt x="40119" y="22130"/>
                    </a:cubicBezTo>
                    <a:cubicBezTo>
                      <a:pt x="40282" y="18057"/>
                      <a:pt x="38673" y="14113"/>
                      <a:pt x="35707" y="11317"/>
                    </a:cubicBezTo>
                    <a:cubicBezTo>
                      <a:pt x="29085" y="5799"/>
                      <a:pt x="19468" y="5799"/>
                      <a:pt x="12847" y="11317"/>
                    </a:cubicBezTo>
                    <a:cubicBezTo>
                      <a:pt x="9874" y="14110"/>
                      <a:pt x="8257" y="18054"/>
                      <a:pt x="8412" y="22130"/>
                    </a:cubicBezTo>
                    <a:cubicBezTo>
                      <a:pt x="8367" y="24861"/>
                      <a:pt x="9079" y="27551"/>
                      <a:pt x="10469" y="29902"/>
                    </a:cubicBezTo>
                    <a:cubicBezTo>
                      <a:pt x="11815" y="32177"/>
                      <a:pt x="13771" y="34031"/>
                      <a:pt x="16116" y="35252"/>
                    </a:cubicBezTo>
                    <a:cubicBezTo>
                      <a:pt x="18651" y="36555"/>
                      <a:pt x="21472" y="37207"/>
                      <a:pt x="24322" y="37149"/>
                    </a:cubicBezTo>
                    <a:cubicBezTo>
                      <a:pt x="27143" y="37199"/>
                      <a:pt x="29932" y="36547"/>
                      <a:pt x="32438" y="35252"/>
                    </a:cubicBezTo>
                    <a:close/>
                  </a:path>
                </a:pathLst>
              </a:custGeom>
              <a:solidFill>
                <a:srgbClr val="8282A8"/>
              </a:solidFill>
              <a:ln w="2286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b="1">
                  <a:latin typeface="+mj-lt"/>
                </a:endParaRPr>
              </a:p>
            </p:txBody>
          </p:sp>
          <p:sp>
            <p:nvSpPr>
              <p:cNvPr id="116" name="Freeform: Shape 115">
                <a:extLst>
                  <a:ext uri="{FF2B5EF4-FFF2-40B4-BE49-F238E27FC236}">
                    <a16:creationId xmlns:a16="http://schemas.microsoft.com/office/drawing/2014/main" id="{5B24C125-10F8-461E-933C-84C524540E9E}"/>
                  </a:ext>
                </a:extLst>
              </p:cNvPr>
              <p:cNvSpPr/>
              <p:nvPr/>
            </p:nvSpPr>
            <p:spPr>
              <a:xfrm>
                <a:off x="6177770" y="4940826"/>
                <a:ext cx="43616" cy="46585"/>
              </a:xfrm>
              <a:custGeom>
                <a:avLst/>
                <a:gdLst>
                  <a:gd name="connsiteX0" fmla="*/ 38450 w 43616"/>
                  <a:gd name="connsiteY0" fmla="*/ 5095 h 46585"/>
                  <a:gd name="connsiteX1" fmla="*/ 43617 w 43616"/>
                  <a:gd name="connsiteY1" fmla="*/ 20000 h 46585"/>
                  <a:gd name="connsiteX2" fmla="*/ 43617 w 43616"/>
                  <a:gd name="connsiteY2" fmla="*/ 46494 h 46585"/>
                  <a:gd name="connsiteX3" fmla="*/ 35296 w 43616"/>
                  <a:gd name="connsiteY3" fmla="*/ 46494 h 46585"/>
                  <a:gd name="connsiteX4" fmla="*/ 35296 w 43616"/>
                  <a:gd name="connsiteY4" fmla="*/ 20960 h 46585"/>
                  <a:gd name="connsiteX5" fmla="*/ 32072 w 43616"/>
                  <a:gd name="connsiteY5" fmla="*/ 10879 h 46585"/>
                  <a:gd name="connsiteX6" fmla="*/ 22928 w 43616"/>
                  <a:gd name="connsiteY6" fmla="*/ 7495 h 46585"/>
                  <a:gd name="connsiteX7" fmla="*/ 12253 w 43616"/>
                  <a:gd name="connsiteY7" fmla="*/ 11450 h 46585"/>
                  <a:gd name="connsiteX8" fmla="*/ 8344 w 43616"/>
                  <a:gd name="connsiteY8" fmla="*/ 22880 h 46585"/>
                  <a:gd name="connsiteX9" fmla="*/ 8344 w 43616"/>
                  <a:gd name="connsiteY9" fmla="*/ 46586 h 46585"/>
                  <a:gd name="connsiteX10" fmla="*/ 0 w 43616"/>
                  <a:gd name="connsiteY10" fmla="*/ 46586 h 46585"/>
                  <a:gd name="connsiteX11" fmla="*/ 0 w 43616"/>
                  <a:gd name="connsiteY11" fmla="*/ 546 h 46585"/>
                  <a:gd name="connsiteX12" fmla="*/ 8001 w 43616"/>
                  <a:gd name="connsiteY12" fmla="*/ 546 h 46585"/>
                  <a:gd name="connsiteX13" fmla="*/ 8001 w 43616"/>
                  <a:gd name="connsiteY13" fmla="*/ 7404 h 46585"/>
                  <a:gd name="connsiteX14" fmla="*/ 14859 w 43616"/>
                  <a:gd name="connsiteY14" fmla="*/ 1941 h 46585"/>
                  <a:gd name="connsiteX15" fmla="*/ 24620 w 43616"/>
                  <a:gd name="connsiteY15" fmla="*/ 20 h 46585"/>
                  <a:gd name="connsiteX16" fmla="*/ 38451 w 43616"/>
                  <a:gd name="connsiteY16" fmla="*/ 5095 h 4658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</a:cxnLst>
                <a:rect l="l" t="t" r="r" b="b"/>
                <a:pathLst>
                  <a:path w="43616" h="46585">
                    <a:moveTo>
                      <a:pt x="38450" y="5095"/>
                    </a:moveTo>
                    <a:cubicBezTo>
                      <a:pt x="41910" y="8493"/>
                      <a:pt x="43632" y="13462"/>
                      <a:pt x="43617" y="20000"/>
                    </a:cubicBezTo>
                    <a:lnTo>
                      <a:pt x="43617" y="46494"/>
                    </a:lnTo>
                    <a:lnTo>
                      <a:pt x="35296" y="46494"/>
                    </a:lnTo>
                    <a:lnTo>
                      <a:pt x="35296" y="20960"/>
                    </a:lnTo>
                    <a:cubicBezTo>
                      <a:pt x="35568" y="17309"/>
                      <a:pt x="34413" y="13694"/>
                      <a:pt x="32072" y="10879"/>
                    </a:cubicBezTo>
                    <a:cubicBezTo>
                      <a:pt x="29634" y="8518"/>
                      <a:pt x="26316" y="7290"/>
                      <a:pt x="22928" y="7495"/>
                    </a:cubicBezTo>
                    <a:cubicBezTo>
                      <a:pt x="18976" y="7283"/>
                      <a:pt x="15113" y="8715"/>
                      <a:pt x="12253" y="11450"/>
                    </a:cubicBezTo>
                    <a:cubicBezTo>
                      <a:pt x="9448" y="14569"/>
                      <a:pt x="8036" y="18697"/>
                      <a:pt x="8344" y="22880"/>
                    </a:cubicBezTo>
                    <a:lnTo>
                      <a:pt x="8344" y="46586"/>
                    </a:lnTo>
                    <a:lnTo>
                      <a:pt x="0" y="46586"/>
                    </a:lnTo>
                    <a:lnTo>
                      <a:pt x="0" y="546"/>
                    </a:lnTo>
                    <a:lnTo>
                      <a:pt x="8001" y="546"/>
                    </a:lnTo>
                    <a:lnTo>
                      <a:pt x="8001" y="7404"/>
                    </a:lnTo>
                    <a:cubicBezTo>
                      <a:pt x="9734" y="4979"/>
                      <a:pt x="12109" y="3087"/>
                      <a:pt x="14859" y="1941"/>
                    </a:cubicBezTo>
                    <a:cubicBezTo>
                      <a:pt x="17940" y="617"/>
                      <a:pt x="21267" y="-38"/>
                      <a:pt x="24620" y="20"/>
                    </a:cubicBezTo>
                    <a:cubicBezTo>
                      <a:pt x="29725" y="-215"/>
                      <a:pt x="34709" y="1614"/>
                      <a:pt x="38451" y="5095"/>
                    </a:cubicBezTo>
                    <a:close/>
                  </a:path>
                </a:pathLst>
              </a:custGeom>
              <a:solidFill>
                <a:srgbClr val="8282A8"/>
              </a:solidFill>
              <a:ln w="2286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b="1">
                  <a:latin typeface="+mj-lt"/>
                </a:endParaRPr>
              </a:p>
            </p:txBody>
          </p:sp>
          <p:sp>
            <p:nvSpPr>
              <p:cNvPr id="117" name="Freeform: Shape 116">
                <a:extLst>
                  <a:ext uri="{FF2B5EF4-FFF2-40B4-BE49-F238E27FC236}">
                    <a16:creationId xmlns:a16="http://schemas.microsoft.com/office/drawing/2014/main" id="{7C636507-478C-4447-9820-E81796908A67}"/>
                  </a:ext>
                </a:extLst>
              </p:cNvPr>
              <p:cNvSpPr/>
              <p:nvPr/>
            </p:nvSpPr>
            <p:spPr>
              <a:xfrm>
                <a:off x="6233321" y="4940763"/>
                <a:ext cx="40026" cy="47062"/>
              </a:xfrm>
              <a:custGeom>
                <a:avLst/>
                <a:gdLst>
                  <a:gd name="connsiteX0" fmla="*/ 34951 w 40026"/>
                  <a:gd name="connsiteY0" fmla="*/ 4769 h 47062"/>
                  <a:gd name="connsiteX1" fmla="*/ 40026 w 40026"/>
                  <a:gd name="connsiteY1" fmla="*/ 18760 h 47062"/>
                  <a:gd name="connsiteX2" fmla="*/ 40026 w 40026"/>
                  <a:gd name="connsiteY2" fmla="*/ 46557 h 47062"/>
                  <a:gd name="connsiteX3" fmla="*/ 32117 w 40026"/>
                  <a:gd name="connsiteY3" fmla="*/ 46557 h 47062"/>
                  <a:gd name="connsiteX4" fmla="*/ 32117 w 40026"/>
                  <a:gd name="connsiteY4" fmla="*/ 40431 h 47062"/>
                  <a:gd name="connsiteX5" fmla="*/ 26173 w 40026"/>
                  <a:gd name="connsiteY5" fmla="*/ 45345 h 47062"/>
                  <a:gd name="connsiteX6" fmla="*/ 17029 w 40026"/>
                  <a:gd name="connsiteY6" fmla="*/ 47037 h 47062"/>
                  <a:gd name="connsiteX7" fmla="*/ 4639 w 40026"/>
                  <a:gd name="connsiteY7" fmla="*/ 43311 h 47062"/>
                  <a:gd name="connsiteX8" fmla="*/ 2965 w 40026"/>
                  <a:gd name="connsiteY8" fmla="*/ 25220 h 47062"/>
                  <a:gd name="connsiteX9" fmla="*/ 4433 w 40026"/>
                  <a:gd name="connsiteY9" fmla="*/ 23720 h 47062"/>
                  <a:gd name="connsiteX10" fmla="*/ 18492 w 40026"/>
                  <a:gd name="connsiteY10" fmla="*/ 20017 h 47062"/>
                  <a:gd name="connsiteX11" fmla="*/ 31705 w 40026"/>
                  <a:gd name="connsiteY11" fmla="*/ 20017 h 47062"/>
                  <a:gd name="connsiteX12" fmla="*/ 31705 w 40026"/>
                  <a:gd name="connsiteY12" fmla="*/ 18371 h 47062"/>
                  <a:gd name="connsiteX13" fmla="*/ 28573 w 40026"/>
                  <a:gd name="connsiteY13" fmla="*/ 10118 h 47062"/>
                  <a:gd name="connsiteX14" fmla="*/ 19429 w 40026"/>
                  <a:gd name="connsiteY14" fmla="*/ 7261 h 47062"/>
                  <a:gd name="connsiteX15" fmla="*/ 11451 w 40026"/>
                  <a:gd name="connsiteY15" fmla="*/ 8610 h 47062"/>
                  <a:gd name="connsiteX16" fmla="*/ 4844 w 40026"/>
                  <a:gd name="connsiteY16" fmla="*/ 12199 h 47062"/>
                  <a:gd name="connsiteX17" fmla="*/ 1370 w 40026"/>
                  <a:gd name="connsiteY17" fmla="*/ 5958 h 47062"/>
                  <a:gd name="connsiteX18" fmla="*/ 9874 w 40026"/>
                  <a:gd name="connsiteY18" fmla="*/ 1569 h 47062"/>
                  <a:gd name="connsiteX19" fmla="*/ 20389 w 40026"/>
                  <a:gd name="connsiteY19" fmla="*/ 37 h 47062"/>
                  <a:gd name="connsiteX20" fmla="*/ 34951 w 40026"/>
                  <a:gd name="connsiteY20" fmla="*/ 4770 h 47062"/>
                  <a:gd name="connsiteX21" fmla="*/ 26653 w 40026"/>
                  <a:gd name="connsiteY21" fmla="*/ 38533 h 47062"/>
                  <a:gd name="connsiteX22" fmla="*/ 31682 w 40026"/>
                  <a:gd name="connsiteY22" fmla="*/ 32498 h 47062"/>
                  <a:gd name="connsiteX23" fmla="*/ 31682 w 40026"/>
                  <a:gd name="connsiteY23" fmla="*/ 26052 h 47062"/>
                  <a:gd name="connsiteX24" fmla="*/ 18835 w 40026"/>
                  <a:gd name="connsiteY24" fmla="*/ 26052 h 47062"/>
                  <a:gd name="connsiteX25" fmla="*/ 8228 w 40026"/>
                  <a:gd name="connsiteY25" fmla="*/ 33184 h 47062"/>
                  <a:gd name="connsiteX26" fmla="*/ 10926 w 40026"/>
                  <a:gd name="connsiteY26" fmla="*/ 38648 h 47062"/>
                  <a:gd name="connsiteX27" fmla="*/ 18401 w 40026"/>
                  <a:gd name="connsiteY27" fmla="*/ 40659 h 47062"/>
                  <a:gd name="connsiteX28" fmla="*/ 26653 w 40026"/>
                  <a:gd name="connsiteY28" fmla="*/ 38533 h 470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</a:cxnLst>
                <a:rect l="l" t="t" r="r" b="b"/>
                <a:pathLst>
                  <a:path w="40026" h="47062">
                    <a:moveTo>
                      <a:pt x="34951" y="4769"/>
                    </a:moveTo>
                    <a:cubicBezTo>
                      <a:pt x="38334" y="7893"/>
                      <a:pt x="40026" y="12557"/>
                      <a:pt x="40026" y="18760"/>
                    </a:cubicBezTo>
                    <a:lnTo>
                      <a:pt x="40026" y="46557"/>
                    </a:lnTo>
                    <a:lnTo>
                      <a:pt x="32117" y="46557"/>
                    </a:lnTo>
                    <a:lnTo>
                      <a:pt x="32117" y="40431"/>
                    </a:lnTo>
                    <a:cubicBezTo>
                      <a:pt x="30669" y="42625"/>
                      <a:pt x="28600" y="44336"/>
                      <a:pt x="26173" y="45345"/>
                    </a:cubicBezTo>
                    <a:cubicBezTo>
                      <a:pt x="23273" y="46530"/>
                      <a:pt x="20161" y="47106"/>
                      <a:pt x="17029" y="47037"/>
                    </a:cubicBezTo>
                    <a:cubicBezTo>
                      <a:pt x="12592" y="47266"/>
                      <a:pt x="8213" y="45949"/>
                      <a:pt x="4639" y="43311"/>
                    </a:cubicBezTo>
                    <a:cubicBezTo>
                      <a:pt x="-819" y="38778"/>
                      <a:pt x="-1569" y="30678"/>
                      <a:pt x="2965" y="25220"/>
                    </a:cubicBezTo>
                    <a:cubicBezTo>
                      <a:pt x="3412" y="24680"/>
                      <a:pt x="3904" y="24179"/>
                      <a:pt x="4433" y="23720"/>
                    </a:cubicBezTo>
                    <a:cubicBezTo>
                      <a:pt x="7374" y="21251"/>
                      <a:pt x="12061" y="20017"/>
                      <a:pt x="18492" y="20017"/>
                    </a:cubicBezTo>
                    <a:lnTo>
                      <a:pt x="31705" y="20017"/>
                    </a:lnTo>
                    <a:lnTo>
                      <a:pt x="31705" y="18371"/>
                    </a:lnTo>
                    <a:cubicBezTo>
                      <a:pt x="31900" y="15297"/>
                      <a:pt x="30759" y="12289"/>
                      <a:pt x="28573" y="10118"/>
                    </a:cubicBezTo>
                    <a:cubicBezTo>
                      <a:pt x="25994" y="8047"/>
                      <a:pt x="22728" y="7027"/>
                      <a:pt x="19429" y="7261"/>
                    </a:cubicBezTo>
                    <a:cubicBezTo>
                      <a:pt x="16712" y="7253"/>
                      <a:pt x="14014" y="7709"/>
                      <a:pt x="11451" y="8610"/>
                    </a:cubicBezTo>
                    <a:cubicBezTo>
                      <a:pt x="9044" y="9384"/>
                      <a:pt x="6804" y="10601"/>
                      <a:pt x="4844" y="12199"/>
                    </a:cubicBezTo>
                    <a:lnTo>
                      <a:pt x="1370" y="5958"/>
                    </a:lnTo>
                    <a:cubicBezTo>
                      <a:pt x="3895" y="3960"/>
                      <a:pt x="6783" y="2470"/>
                      <a:pt x="9874" y="1569"/>
                    </a:cubicBezTo>
                    <a:cubicBezTo>
                      <a:pt x="13282" y="530"/>
                      <a:pt x="16827" y="13"/>
                      <a:pt x="20389" y="37"/>
                    </a:cubicBezTo>
                    <a:cubicBezTo>
                      <a:pt x="25666" y="-278"/>
                      <a:pt x="30868" y="1413"/>
                      <a:pt x="34951" y="4770"/>
                    </a:cubicBezTo>
                    <a:close/>
                    <a:moveTo>
                      <a:pt x="26653" y="38533"/>
                    </a:moveTo>
                    <a:cubicBezTo>
                      <a:pt x="28947" y="37130"/>
                      <a:pt x="30715" y="35008"/>
                      <a:pt x="31682" y="32498"/>
                    </a:cubicBezTo>
                    <a:lnTo>
                      <a:pt x="31682" y="26052"/>
                    </a:lnTo>
                    <a:lnTo>
                      <a:pt x="18835" y="26052"/>
                    </a:lnTo>
                    <a:cubicBezTo>
                      <a:pt x="11748" y="26052"/>
                      <a:pt x="8228" y="28338"/>
                      <a:pt x="8228" y="33184"/>
                    </a:cubicBezTo>
                    <a:cubicBezTo>
                      <a:pt x="8147" y="35344"/>
                      <a:pt x="9161" y="37399"/>
                      <a:pt x="10926" y="38648"/>
                    </a:cubicBezTo>
                    <a:cubicBezTo>
                      <a:pt x="13132" y="40114"/>
                      <a:pt x="15757" y="40821"/>
                      <a:pt x="18401" y="40659"/>
                    </a:cubicBezTo>
                    <a:cubicBezTo>
                      <a:pt x="21296" y="40732"/>
                      <a:pt x="24154" y="39995"/>
                      <a:pt x="26653" y="38533"/>
                    </a:cubicBezTo>
                    <a:close/>
                  </a:path>
                </a:pathLst>
              </a:custGeom>
              <a:solidFill>
                <a:srgbClr val="8282A8"/>
              </a:solidFill>
              <a:ln w="2286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b="1">
                  <a:latin typeface="+mj-lt"/>
                </a:endParaRPr>
              </a:p>
            </p:txBody>
          </p:sp>
          <p:sp>
            <p:nvSpPr>
              <p:cNvPr id="118" name="Freeform: Shape 117">
                <a:extLst>
                  <a:ext uri="{FF2B5EF4-FFF2-40B4-BE49-F238E27FC236}">
                    <a16:creationId xmlns:a16="http://schemas.microsoft.com/office/drawing/2014/main" id="{3DF38CB0-1C5C-4D6B-B465-9FDB53FDF6CB}"/>
                  </a:ext>
                </a:extLst>
              </p:cNvPr>
              <p:cNvSpPr/>
              <p:nvPr/>
            </p:nvSpPr>
            <p:spPr>
              <a:xfrm>
                <a:off x="6308646" y="4940763"/>
                <a:ext cx="40002" cy="47062"/>
              </a:xfrm>
              <a:custGeom>
                <a:avLst/>
                <a:gdLst>
                  <a:gd name="connsiteX0" fmla="*/ 34928 w 40002"/>
                  <a:gd name="connsiteY0" fmla="*/ 4769 h 47062"/>
                  <a:gd name="connsiteX1" fmla="*/ 40003 w 40002"/>
                  <a:gd name="connsiteY1" fmla="*/ 18759 h 47062"/>
                  <a:gd name="connsiteX2" fmla="*/ 40003 w 40002"/>
                  <a:gd name="connsiteY2" fmla="*/ 46557 h 47062"/>
                  <a:gd name="connsiteX3" fmla="*/ 32093 w 40002"/>
                  <a:gd name="connsiteY3" fmla="*/ 46557 h 47062"/>
                  <a:gd name="connsiteX4" fmla="*/ 32093 w 40002"/>
                  <a:gd name="connsiteY4" fmla="*/ 40430 h 47062"/>
                  <a:gd name="connsiteX5" fmla="*/ 26149 w 40002"/>
                  <a:gd name="connsiteY5" fmla="*/ 45345 h 47062"/>
                  <a:gd name="connsiteX6" fmla="*/ 17005 w 40002"/>
                  <a:gd name="connsiteY6" fmla="*/ 47037 h 47062"/>
                  <a:gd name="connsiteX7" fmla="*/ 4638 w 40002"/>
                  <a:gd name="connsiteY7" fmla="*/ 43311 h 47062"/>
                  <a:gd name="connsiteX8" fmla="*/ 2978 w 40002"/>
                  <a:gd name="connsiteY8" fmla="*/ 25186 h 47062"/>
                  <a:gd name="connsiteX9" fmla="*/ 4409 w 40002"/>
                  <a:gd name="connsiteY9" fmla="*/ 23720 h 47062"/>
                  <a:gd name="connsiteX10" fmla="*/ 18491 w 40002"/>
                  <a:gd name="connsiteY10" fmla="*/ 20017 h 47062"/>
                  <a:gd name="connsiteX11" fmla="*/ 31704 w 40002"/>
                  <a:gd name="connsiteY11" fmla="*/ 20017 h 47062"/>
                  <a:gd name="connsiteX12" fmla="*/ 31704 w 40002"/>
                  <a:gd name="connsiteY12" fmla="*/ 18371 h 47062"/>
                  <a:gd name="connsiteX13" fmla="*/ 28573 w 40002"/>
                  <a:gd name="connsiteY13" fmla="*/ 10118 h 47062"/>
                  <a:gd name="connsiteX14" fmla="*/ 19429 w 40002"/>
                  <a:gd name="connsiteY14" fmla="*/ 7261 h 47062"/>
                  <a:gd name="connsiteX15" fmla="*/ 11428 w 40002"/>
                  <a:gd name="connsiteY15" fmla="*/ 8609 h 47062"/>
                  <a:gd name="connsiteX16" fmla="*/ 4844 w 40002"/>
                  <a:gd name="connsiteY16" fmla="*/ 12199 h 47062"/>
                  <a:gd name="connsiteX17" fmla="*/ 1346 w 40002"/>
                  <a:gd name="connsiteY17" fmla="*/ 5957 h 47062"/>
                  <a:gd name="connsiteX18" fmla="*/ 9873 w 40002"/>
                  <a:gd name="connsiteY18" fmla="*/ 1568 h 47062"/>
                  <a:gd name="connsiteX19" fmla="*/ 20388 w 40002"/>
                  <a:gd name="connsiteY19" fmla="*/ 37 h 47062"/>
                  <a:gd name="connsiteX20" fmla="*/ 34927 w 40002"/>
                  <a:gd name="connsiteY20" fmla="*/ 4769 h 47062"/>
                  <a:gd name="connsiteX21" fmla="*/ 26629 w 40002"/>
                  <a:gd name="connsiteY21" fmla="*/ 38533 h 47062"/>
                  <a:gd name="connsiteX22" fmla="*/ 31681 w 40002"/>
                  <a:gd name="connsiteY22" fmla="*/ 32498 h 47062"/>
                  <a:gd name="connsiteX23" fmla="*/ 31681 w 40002"/>
                  <a:gd name="connsiteY23" fmla="*/ 26051 h 47062"/>
                  <a:gd name="connsiteX24" fmla="*/ 18811 w 40002"/>
                  <a:gd name="connsiteY24" fmla="*/ 26051 h 47062"/>
                  <a:gd name="connsiteX25" fmla="*/ 8204 w 40002"/>
                  <a:gd name="connsiteY25" fmla="*/ 33184 h 47062"/>
                  <a:gd name="connsiteX26" fmla="*/ 10902 w 40002"/>
                  <a:gd name="connsiteY26" fmla="*/ 38647 h 47062"/>
                  <a:gd name="connsiteX27" fmla="*/ 18377 w 40002"/>
                  <a:gd name="connsiteY27" fmla="*/ 40659 h 47062"/>
                  <a:gd name="connsiteX28" fmla="*/ 26629 w 40002"/>
                  <a:gd name="connsiteY28" fmla="*/ 38533 h 470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</a:cxnLst>
                <a:rect l="l" t="t" r="r" b="b"/>
                <a:pathLst>
                  <a:path w="40002" h="47062">
                    <a:moveTo>
                      <a:pt x="34928" y="4769"/>
                    </a:moveTo>
                    <a:cubicBezTo>
                      <a:pt x="38311" y="7893"/>
                      <a:pt x="40003" y="12556"/>
                      <a:pt x="40003" y="18759"/>
                    </a:cubicBezTo>
                    <a:lnTo>
                      <a:pt x="40003" y="46557"/>
                    </a:lnTo>
                    <a:lnTo>
                      <a:pt x="32093" y="46557"/>
                    </a:lnTo>
                    <a:lnTo>
                      <a:pt x="32093" y="40430"/>
                    </a:lnTo>
                    <a:cubicBezTo>
                      <a:pt x="30656" y="42634"/>
                      <a:pt x="28583" y="44348"/>
                      <a:pt x="26149" y="45345"/>
                    </a:cubicBezTo>
                    <a:cubicBezTo>
                      <a:pt x="23250" y="46529"/>
                      <a:pt x="20137" y="47105"/>
                      <a:pt x="17005" y="47037"/>
                    </a:cubicBezTo>
                    <a:cubicBezTo>
                      <a:pt x="12576" y="47266"/>
                      <a:pt x="8204" y="45948"/>
                      <a:pt x="4638" y="43311"/>
                    </a:cubicBezTo>
                    <a:cubicBezTo>
                      <a:pt x="-825" y="38764"/>
                      <a:pt x="-1569" y="30649"/>
                      <a:pt x="2978" y="25186"/>
                    </a:cubicBezTo>
                    <a:cubicBezTo>
                      <a:pt x="3415" y="24660"/>
                      <a:pt x="3894" y="24170"/>
                      <a:pt x="4409" y="23720"/>
                    </a:cubicBezTo>
                    <a:cubicBezTo>
                      <a:pt x="7358" y="21251"/>
                      <a:pt x="12068" y="20017"/>
                      <a:pt x="18491" y="20017"/>
                    </a:cubicBezTo>
                    <a:lnTo>
                      <a:pt x="31704" y="20017"/>
                    </a:lnTo>
                    <a:lnTo>
                      <a:pt x="31704" y="18371"/>
                    </a:lnTo>
                    <a:cubicBezTo>
                      <a:pt x="31900" y="15297"/>
                      <a:pt x="30758" y="12289"/>
                      <a:pt x="28573" y="10118"/>
                    </a:cubicBezTo>
                    <a:cubicBezTo>
                      <a:pt x="25992" y="8051"/>
                      <a:pt x="22727" y="7031"/>
                      <a:pt x="19429" y="7261"/>
                    </a:cubicBezTo>
                    <a:cubicBezTo>
                      <a:pt x="16704" y="7253"/>
                      <a:pt x="13999" y="7709"/>
                      <a:pt x="11428" y="8609"/>
                    </a:cubicBezTo>
                    <a:cubicBezTo>
                      <a:pt x="9028" y="9384"/>
                      <a:pt x="6795" y="10601"/>
                      <a:pt x="4844" y="12199"/>
                    </a:cubicBezTo>
                    <a:lnTo>
                      <a:pt x="1346" y="5957"/>
                    </a:lnTo>
                    <a:cubicBezTo>
                      <a:pt x="3881" y="3961"/>
                      <a:pt x="6775" y="2471"/>
                      <a:pt x="9873" y="1568"/>
                    </a:cubicBezTo>
                    <a:cubicBezTo>
                      <a:pt x="13280" y="528"/>
                      <a:pt x="16826" y="11"/>
                      <a:pt x="20388" y="37"/>
                    </a:cubicBezTo>
                    <a:cubicBezTo>
                      <a:pt x="25658" y="-277"/>
                      <a:pt x="30852" y="1413"/>
                      <a:pt x="34927" y="4769"/>
                    </a:cubicBezTo>
                    <a:close/>
                    <a:moveTo>
                      <a:pt x="26629" y="38533"/>
                    </a:moveTo>
                    <a:cubicBezTo>
                      <a:pt x="28930" y="37130"/>
                      <a:pt x="30706" y="35010"/>
                      <a:pt x="31681" y="32498"/>
                    </a:cubicBezTo>
                    <a:lnTo>
                      <a:pt x="31681" y="26051"/>
                    </a:lnTo>
                    <a:lnTo>
                      <a:pt x="18811" y="26051"/>
                    </a:lnTo>
                    <a:cubicBezTo>
                      <a:pt x="11755" y="26051"/>
                      <a:pt x="8220" y="28429"/>
                      <a:pt x="8204" y="33184"/>
                    </a:cubicBezTo>
                    <a:cubicBezTo>
                      <a:pt x="8136" y="35341"/>
                      <a:pt x="9147" y="37390"/>
                      <a:pt x="10902" y="38647"/>
                    </a:cubicBezTo>
                    <a:cubicBezTo>
                      <a:pt x="13111" y="40108"/>
                      <a:pt x="15733" y="40814"/>
                      <a:pt x="18377" y="40659"/>
                    </a:cubicBezTo>
                    <a:cubicBezTo>
                      <a:pt x="21272" y="40735"/>
                      <a:pt x="24131" y="39998"/>
                      <a:pt x="26629" y="38533"/>
                    </a:cubicBezTo>
                    <a:close/>
                  </a:path>
                </a:pathLst>
              </a:custGeom>
              <a:solidFill>
                <a:srgbClr val="8282A8"/>
              </a:solidFill>
              <a:ln w="2286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b="1">
                  <a:latin typeface="+mj-lt"/>
                </a:endParaRPr>
              </a:p>
            </p:txBody>
          </p:sp>
          <p:sp>
            <p:nvSpPr>
              <p:cNvPr id="119" name="Freeform: Shape 118">
                <a:extLst>
                  <a:ext uri="{FF2B5EF4-FFF2-40B4-BE49-F238E27FC236}">
                    <a16:creationId xmlns:a16="http://schemas.microsoft.com/office/drawing/2014/main" id="{FFDBD479-8D88-4D72-A015-1654FA72616C}"/>
                  </a:ext>
                </a:extLst>
              </p:cNvPr>
              <p:cNvSpPr/>
              <p:nvPr/>
            </p:nvSpPr>
            <p:spPr>
              <a:xfrm>
                <a:off x="6364125" y="4922878"/>
                <a:ext cx="8321" cy="64442"/>
              </a:xfrm>
              <a:custGeom>
                <a:avLst/>
                <a:gdLst>
                  <a:gd name="connsiteX0" fmla="*/ 0 w 8321"/>
                  <a:gd name="connsiteY0" fmla="*/ 0 h 64442"/>
                  <a:gd name="connsiteX1" fmla="*/ 8321 w 8321"/>
                  <a:gd name="connsiteY1" fmla="*/ 0 h 64442"/>
                  <a:gd name="connsiteX2" fmla="*/ 8321 w 8321"/>
                  <a:gd name="connsiteY2" fmla="*/ 64442 h 64442"/>
                  <a:gd name="connsiteX3" fmla="*/ 0 w 8321"/>
                  <a:gd name="connsiteY3" fmla="*/ 64442 h 644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321" h="64442">
                    <a:moveTo>
                      <a:pt x="0" y="0"/>
                    </a:moveTo>
                    <a:lnTo>
                      <a:pt x="8321" y="0"/>
                    </a:lnTo>
                    <a:lnTo>
                      <a:pt x="8321" y="64442"/>
                    </a:lnTo>
                    <a:lnTo>
                      <a:pt x="0" y="64442"/>
                    </a:lnTo>
                    <a:close/>
                  </a:path>
                </a:pathLst>
              </a:custGeom>
              <a:solidFill>
                <a:srgbClr val="8282A8"/>
              </a:solidFill>
              <a:ln w="2286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b="1">
                  <a:latin typeface="+mj-lt"/>
                </a:endParaRPr>
              </a:p>
            </p:txBody>
          </p:sp>
          <p:sp>
            <p:nvSpPr>
              <p:cNvPr id="120" name="Freeform: Shape 119">
                <a:extLst>
                  <a:ext uri="{FF2B5EF4-FFF2-40B4-BE49-F238E27FC236}">
                    <a16:creationId xmlns:a16="http://schemas.microsoft.com/office/drawing/2014/main" id="{61F6F945-87E5-4453-A0DA-117A83C5671B}"/>
                  </a:ext>
                </a:extLst>
              </p:cNvPr>
              <p:cNvSpPr/>
              <p:nvPr/>
            </p:nvSpPr>
            <p:spPr>
              <a:xfrm>
                <a:off x="6386870" y="4921618"/>
                <a:ext cx="11295" cy="65747"/>
              </a:xfrm>
              <a:custGeom>
                <a:avLst/>
                <a:gdLst>
                  <a:gd name="connsiteX0" fmla="*/ 1601 w 11295"/>
                  <a:gd name="connsiteY0" fmla="*/ 9284 h 65747"/>
                  <a:gd name="connsiteX1" fmla="*/ 1 w 11295"/>
                  <a:gd name="connsiteY1" fmla="*/ 5466 h 65747"/>
                  <a:gd name="connsiteX2" fmla="*/ 1601 w 11295"/>
                  <a:gd name="connsiteY2" fmla="*/ 1603 h 65747"/>
                  <a:gd name="connsiteX3" fmla="*/ 5647 w 11295"/>
                  <a:gd name="connsiteY3" fmla="*/ 3 h 65747"/>
                  <a:gd name="connsiteX4" fmla="*/ 9693 w 11295"/>
                  <a:gd name="connsiteY4" fmla="*/ 1511 h 65747"/>
                  <a:gd name="connsiteX5" fmla="*/ 11293 w 11295"/>
                  <a:gd name="connsiteY5" fmla="*/ 5283 h 65747"/>
                  <a:gd name="connsiteX6" fmla="*/ 9693 w 11295"/>
                  <a:gd name="connsiteY6" fmla="*/ 9238 h 65747"/>
                  <a:gd name="connsiteX7" fmla="*/ 1601 w 11295"/>
                  <a:gd name="connsiteY7" fmla="*/ 9238 h 65747"/>
                  <a:gd name="connsiteX8" fmla="*/ 1601 w 11295"/>
                  <a:gd name="connsiteY8" fmla="*/ 19708 h 65747"/>
                  <a:gd name="connsiteX9" fmla="*/ 9945 w 11295"/>
                  <a:gd name="connsiteY9" fmla="*/ 19708 h 65747"/>
                  <a:gd name="connsiteX10" fmla="*/ 9945 w 11295"/>
                  <a:gd name="connsiteY10" fmla="*/ 65748 h 65747"/>
                  <a:gd name="connsiteX11" fmla="*/ 1601 w 11295"/>
                  <a:gd name="connsiteY11" fmla="*/ 65748 h 6574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11295" h="65747">
                    <a:moveTo>
                      <a:pt x="1601" y="9284"/>
                    </a:moveTo>
                    <a:cubicBezTo>
                      <a:pt x="558" y="8290"/>
                      <a:pt x="-21" y="6906"/>
                      <a:pt x="1" y="5466"/>
                    </a:cubicBezTo>
                    <a:cubicBezTo>
                      <a:pt x="-15" y="4014"/>
                      <a:pt x="563" y="2619"/>
                      <a:pt x="1601" y="1603"/>
                    </a:cubicBezTo>
                    <a:cubicBezTo>
                      <a:pt x="2671" y="535"/>
                      <a:pt x="4135" y="-45"/>
                      <a:pt x="5647" y="3"/>
                    </a:cubicBezTo>
                    <a:cubicBezTo>
                      <a:pt x="7142" y="-45"/>
                      <a:pt x="8595" y="497"/>
                      <a:pt x="9693" y="1511"/>
                    </a:cubicBezTo>
                    <a:cubicBezTo>
                      <a:pt x="10740" y="2483"/>
                      <a:pt x="11323" y="3856"/>
                      <a:pt x="11293" y="5283"/>
                    </a:cubicBezTo>
                    <a:cubicBezTo>
                      <a:pt x="11332" y="6766"/>
                      <a:pt x="10752" y="8199"/>
                      <a:pt x="9693" y="9238"/>
                    </a:cubicBezTo>
                    <a:cubicBezTo>
                      <a:pt x="7417" y="11369"/>
                      <a:pt x="3877" y="11369"/>
                      <a:pt x="1601" y="9238"/>
                    </a:cubicBezTo>
                    <a:close/>
                    <a:moveTo>
                      <a:pt x="1601" y="19708"/>
                    </a:moveTo>
                    <a:lnTo>
                      <a:pt x="9945" y="19708"/>
                    </a:lnTo>
                    <a:lnTo>
                      <a:pt x="9945" y="65748"/>
                    </a:lnTo>
                    <a:lnTo>
                      <a:pt x="1601" y="65748"/>
                    </a:lnTo>
                    <a:close/>
                  </a:path>
                </a:pathLst>
              </a:custGeom>
              <a:solidFill>
                <a:srgbClr val="8282A8"/>
              </a:solidFill>
              <a:ln w="2286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b="1">
                  <a:latin typeface="+mj-lt"/>
                </a:endParaRPr>
              </a:p>
            </p:txBody>
          </p:sp>
          <p:sp>
            <p:nvSpPr>
              <p:cNvPr id="121" name="Freeform: Shape 120">
                <a:extLst>
                  <a:ext uri="{FF2B5EF4-FFF2-40B4-BE49-F238E27FC236}">
                    <a16:creationId xmlns:a16="http://schemas.microsoft.com/office/drawing/2014/main" id="{8289ADF3-0505-4A56-8BC8-9649F58918C2}"/>
                  </a:ext>
                </a:extLst>
              </p:cNvPr>
              <p:cNvSpPr/>
              <p:nvPr/>
            </p:nvSpPr>
            <p:spPr>
              <a:xfrm>
                <a:off x="6408266" y="4940842"/>
                <a:ext cx="47755" cy="63326"/>
              </a:xfrm>
              <a:custGeom>
                <a:avLst/>
                <a:gdLst>
                  <a:gd name="connsiteX0" fmla="*/ 47755 w 47755"/>
                  <a:gd name="connsiteY0" fmla="*/ 438 h 63326"/>
                  <a:gd name="connsiteX1" fmla="*/ 47755 w 47755"/>
                  <a:gd name="connsiteY1" fmla="*/ 63326 h 63326"/>
                  <a:gd name="connsiteX2" fmla="*/ 39411 w 47755"/>
                  <a:gd name="connsiteY2" fmla="*/ 63326 h 63326"/>
                  <a:gd name="connsiteX3" fmla="*/ 39411 w 47755"/>
                  <a:gd name="connsiteY3" fmla="*/ 39528 h 63326"/>
                  <a:gd name="connsiteX4" fmla="*/ 32416 w 47755"/>
                  <a:gd name="connsiteY4" fmla="*/ 45083 h 63326"/>
                  <a:gd name="connsiteX5" fmla="*/ 23272 w 47755"/>
                  <a:gd name="connsiteY5" fmla="*/ 47004 h 63326"/>
                  <a:gd name="connsiteX6" fmla="*/ 11293 w 47755"/>
                  <a:gd name="connsiteY6" fmla="*/ 44055 h 63326"/>
                  <a:gd name="connsiteX7" fmla="*/ 2995 w 47755"/>
                  <a:gd name="connsiteY7" fmla="*/ 35757 h 63326"/>
                  <a:gd name="connsiteX8" fmla="*/ 2995 w 47755"/>
                  <a:gd name="connsiteY8" fmla="*/ 11205 h 63326"/>
                  <a:gd name="connsiteX9" fmla="*/ 11293 w 47755"/>
                  <a:gd name="connsiteY9" fmla="*/ 2952 h 63326"/>
                  <a:gd name="connsiteX10" fmla="*/ 23272 w 47755"/>
                  <a:gd name="connsiteY10" fmla="*/ 3 h 63326"/>
                  <a:gd name="connsiteX11" fmla="*/ 32667 w 47755"/>
                  <a:gd name="connsiteY11" fmla="*/ 1970 h 63326"/>
                  <a:gd name="connsiteX12" fmla="*/ 39685 w 47755"/>
                  <a:gd name="connsiteY12" fmla="*/ 7730 h 63326"/>
                  <a:gd name="connsiteX13" fmla="*/ 39686 w 47755"/>
                  <a:gd name="connsiteY13" fmla="*/ 438 h 63326"/>
                  <a:gd name="connsiteX14" fmla="*/ 31936 w 47755"/>
                  <a:gd name="connsiteY14" fmla="*/ 37654 h 63326"/>
                  <a:gd name="connsiteX15" fmla="*/ 37514 w 47755"/>
                  <a:gd name="connsiteY15" fmla="*/ 31939 h 63326"/>
                  <a:gd name="connsiteX16" fmla="*/ 39502 w 47755"/>
                  <a:gd name="connsiteY16" fmla="*/ 23458 h 63326"/>
                  <a:gd name="connsiteX17" fmla="*/ 37468 w 47755"/>
                  <a:gd name="connsiteY17" fmla="*/ 15046 h 63326"/>
                  <a:gd name="connsiteX18" fmla="*/ 31890 w 47755"/>
                  <a:gd name="connsiteY18" fmla="*/ 9354 h 63326"/>
                  <a:gd name="connsiteX19" fmla="*/ 24049 w 47755"/>
                  <a:gd name="connsiteY19" fmla="*/ 7297 h 63326"/>
                  <a:gd name="connsiteX20" fmla="*/ 16094 w 47755"/>
                  <a:gd name="connsiteY20" fmla="*/ 9308 h 63326"/>
                  <a:gd name="connsiteX21" fmla="*/ 10539 w 47755"/>
                  <a:gd name="connsiteY21" fmla="*/ 15000 h 63326"/>
                  <a:gd name="connsiteX22" fmla="*/ 10539 w 47755"/>
                  <a:gd name="connsiteY22" fmla="*/ 31939 h 63326"/>
                  <a:gd name="connsiteX23" fmla="*/ 16094 w 47755"/>
                  <a:gd name="connsiteY23" fmla="*/ 37654 h 63326"/>
                  <a:gd name="connsiteX24" fmla="*/ 31936 w 47755"/>
                  <a:gd name="connsiteY24" fmla="*/ 37654 h 6332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</a:cxnLst>
                <a:rect l="l" t="t" r="r" b="b"/>
                <a:pathLst>
                  <a:path w="47755" h="63326">
                    <a:moveTo>
                      <a:pt x="47755" y="438"/>
                    </a:moveTo>
                    <a:lnTo>
                      <a:pt x="47755" y="63326"/>
                    </a:lnTo>
                    <a:lnTo>
                      <a:pt x="39411" y="63326"/>
                    </a:lnTo>
                    <a:lnTo>
                      <a:pt x="39411" y="39528"/>
                    </a:lnTo>
                    <a:cubicBezTo>
                      <a:pt x="37575" y="41930"/>
                      <a:pt x="35171" y="43839"/>
                      <a:pt x="32416" y="45083"/>
                    </a:cubicBezTo>
                    <a:cubicBezTo>
                      <a:pt x="29549" y="46396"/>
                      <a:pt x="26425" y="47052"/>
                      <a:pt x="23272" y="47004"/>
                    </a:cubicBezTo>
                    <a:cubicBezTo>
                      <a:pt x="19091" y="47073"/>
                      <a:pt x="14964" y="46058"/>
                      <a:pt x="11293" y="44055"/>
                    </a:cubicBezTo>
                    <a:cubicBezTo>
                      <a:pt x="7795" y="42133"/>
                      <a:pt x="4917" y="39254"/>
                      <a:pt x="2995" y="35757"/>
                    </a:cubicBezTo>
                    <a:cubicBezTo>
                      <a:pt x="-998" y="28060"/>
                      <a:pt x="-998" y="18902"/>
                      <a:pt x="2995" y="11205"/>
                    </a:cubicBezTo>
                    <a:cubicBezTo>
                      <a:pt x="4938" y="7734"/>
                      <a:pt x="7812" y="4876"/>
                      <a:pt x="11293" y="2952"/>
                    </a:cubicBezTo>
                    <a:cubicBezTo>
                      <a:pt x="14964" y="949"/>
                      <a:pt x="19091" y="-66"/>
                      <a:pt x="23272" y="3"/>
                    </a:cubicBezTo>
                    <a:cubicBezTo>
                      <a:pt x="26509" y="-31"/>
                      <a:pt x="29715" y="640"/>
                      <a:pt x="32667" y="1970"/>
                    </a:cubicBezTo>
                    <a:cubicBezTo>
                      <a:pt x="35467" y="3248"/>
                      <a:pt x="37886" y="5233"/>
                      <a:pt x="39685" y="7730"/>
                    </a:cubicBezTo>
                    <a:lnTo>
                      <a:pt x="39686" y="438"/>
                    </a:lnTo>
                    <a:close/>
                    <a:moveTo>
                      <a:pt x="31936" y="37654"/>
                    </a:moveTo>
                    <a:cubicBezTo>
                      <a:pt x="34296" y="36312"/>
                      <a:pt x="36229" y="34331"/>
                      <a:pt x="37514" y="31939"/>
                    </a:cubicBezTo>
                    <a:cubicBezTo>
                      <a:pt x="38877" y="29323"/>
                      <a:pt x="39561" y="26407"/>
                      <a:pt x="39502" y="23458"/>
                    </a:cubicBezTo>
                    <a:cubicBezTo>
                      <a:pt x="39560" y="20525"/>
                      <a:pt x="38859" y="17628"/>
                      <a:pt x="37468" y="15046"/>
                    </a:cubicBezTo>
                    <a:cubicBezTo>
                      <a:pt x="36169" y="12671"/>
                      <a:pt x="34239" y="10701"/>
                      <a:pt x="31890" y="9354"/>
                    </a:cubicBezTo>
                    <a:cubicBezTo>
                      <a:pt x="29511" y="7971"/>
                      <a:pt x="26801" y="7260"/>
                      <a:pt x="24049" y="7297"/>
                    </a:cubicBezTo>
                    <a:cubicBezTo>
                      <a:pt x="21267" y="7256"/>
                      <a:pt x="18522" y="7950"/>
                      <a:pt x="16094" y="9308"/>
                    </a:cubicBezTo>
                    <a:cubicBezTo>
                      <a:pt x="13737" y="10636"/>
                      <a:pt x="11809" y="12612"/>
                      <a:pt x="10539" y="15000"/>
                    </a:cubicBezTo>
                    <a:cubicBezTo>
                      <a:pt x="7797" y="20314"/>
                      <a:pt x="7797" y="26626"/>
                      <a:pt x="10539" y="31939"/>
                    </a:cubicBezTo>
                    <a:cubicBezTo>
                      <a:pt x="11821" y="34325"/>
                      <a:pt x="13745" y="36305"/>
                      <a:pt x="16094" y="37654"/>
                    </a:cubicBezTo>
                    <a:cubicBezTo>
                      <a:pt x="21018" y="40397"/>
                      <a:pt x="27012" y="40397"/>
                      <a:pt x="31936" y="37654"/>
                    </a:cubicBezTo>
                    <a:close/>
                  </a:path>
                </a:pathLst>
              </a:custGeom>
              <a:solidFill>
                <a:srgbClr val="8282A8"/>
              </a:solidFill>
              <a:ln w="2286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b="1">
                  <a:latin typeface="+mj-lt"/>
                </a:endParaRPr>
              </a:p>
            </p:txBody>
          </p:sp>
          <p:sp>
            <p:nvSpPr>
              <p:cNvPr id="122" name="Freeform: Shape 121">
                <a:extLst>
                  <a:ext uri="{FF2B5EF4-FFF2-40B4-BE49-F238E27FC236}">
                    <a16:creationId xmlns:a16="http://schemas.microsoft.com/office/drawing/2014/main" id="{E4A1FA4A-A412-4A72-8C47-605FB51680F0}"/>
                  </a:ext>
                </a:extLst>
              </p:cNvPr>
              <p:cNvSpPr/>
              <p:nvPr/>
            </p:nvSpPr>
            <p:spPr>
              <a:xfrm>
                <a:off x="6471383" y="4941280"/>
                <a:ext cx="43365" cy="46688"/>
              </a:xfrm>
              <a:custGeom>
                <a:avLst/>
                <a:gdLst>
                  <a:gd name="connsiteX0" fmla="*/ 43366 w 43365"/>
                  <a:gd name="connsiteY0" fmla="*/ 0 h 46688"/>
                  <a:gd name="connsiteX1" fmla="*/ 43366 w 43365"/>
                  <a:gd name="connsiteY1" fmla="*/ 46040 h 46688"/>
                  <a:gd name="connsiteX2" fmla="*/ 35456 w 43365"/>
                  <a:gd name="connsiteY2" fmla="*/ 46040 h 46688"/>
                  <a:gd name="connsiteX3" fmla="*/ 35456 w 43365"/>
                  <a:gd name="connsiteY3" fmla="*/ 39182 h 46688"/>
                  <a:gd name="connsiteX4" fmla="*/ 28804 w 43365"/>
                  <a:gd name="connsiteY4" fmla="*/ 44691 h 46688"/>
                  <a:gd name="connsiteX5" fmla="*/ 19819 w 43365"/>
                  <a:gd name="connsiteY5" fmla="*/ 46657 h 46688"/>
                  <a:gd name="connsiteX6" fmla="*/ 5303 w 43365"/>
                  <a:gd name="connsiteY6" fmla="*/ 41582 h 46688"/>
                  <a:gd name="connsiteX7" fmla="*/ 0 w 43365"/>
                  <a:gd name="connsiteY7" fmla="*/ 26586 h 46688"/>
                  <a:gd name="connsiteX8" fmla="*/ 0 w 43365"/>
                  <a:gd name="connsiteY8" fmla="*/ 92 h 46688"/>
                  <a:gd name="connsiteX9" fmla="*/ 8344 w 43365"/>
                  <a:gd name="connsiteY9" fmla="*/ 92 h 46688"/>
                  <a:gd name="connsiteX10" fmla="*/ 8344 w 43365"/>
                  <a:gd name="connsiteY10" fmla="*/ 25626 h 46688"/>
                  <a:gd name="connsiteX11" fmla="*/ 11567 w 43365"/>
                  <a:gd name="connsiteY11" fmla="*/ 35753 h 46688"/>
                  <a:gd name="connsiteX12" fmla="*/ 20711 w 43365"/>
                  <a:gd name="connsiteY12" fmla="*/ 39182 h 46688"/>
                  <a:gd name="connsiteX13" fmla="*/ 31136 w 43365"/>
                  <a:gd name="connsiteY13" fmla="*/ 35181 h 46688"/>
                  <a:gd name="connsiteX14" fmla="*/ 34953 w 43365"/>
                  <a:gd name="connsiteY14" fmla="*/ 23889 h 46688"/>
                  <a:gd name="connsiteX15" fmla="*/ 34953 w 43365"/>
                  <a:gd name="connsiteY15" fmla="*/ 92 h 4668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</a:cxnLst>
                <a:rect l="l" t="t" r="r" b="b"/>
                <a:pathLst>
                  <a:path w="43365" h="46688">
                    <a:moveTo>
                      <a:pt x="43366" y="0"/>
                    </a:moveTo>
                    <a:lnTo>
                      <a:pt x="43366" y="46040"/>
                    </a:lnTo>
                    <a:lnTo>
                      <a:pt x="35456" y="46040"/>
                    </a:lnTo>
                    <a:lnTo>
                      <a:pt x="35456" y="39182"/>
                    </a:lnTo>
                    <a:cubicBezTo>
                      <a:pt x="33760" y="41569"/>
                      <a:pt x="31465" y="43469"/>
                      <a:pt x="28804" y="44691"/>
                    </a:cubicBezTo>
                    <a:cubicBezTo>
                      <a:pt x="25996" y="46016"/>
                      <a:pt x="22924" y="46688"/>
                      <a:pt x="19819" y="46657"/>
                    </a:cubicBezTo>
                    <a:cubicBezTo>
                      <a:pt x="14500" y="46955"/>
                      <a:pt x="9279" y="45130"/>
                      <a:pt x="5303" y="41582"/>
                    </a:cubicBezTo>
                    <a:cubicBezTo>
                      <a:pt x="1783" y="38199"/>
                      <a:pt x="0" y="33193"/>
                      <a:pt x="0" y="26586"/>
                    </a:cubicBezTo>
                    <a:lnTo>
                      <a:pt x="0" y="92"/>
                    </a:lnTo>
                    <a:lnTo>
                      <a:pt x="8344" y="92"/>
                    </a:lnTo>
                    <a:lnTo>
                      <a:pt x="8344" y="25626"/>
                    </a:lnTo>
                    <a:cubicBezTo>
                      <a:pt x="8076" y="29290"/>
                      <a:pt x="9231" y="32917"/>
                      <a:pt x="11567" y="35753"/>
                    </a:cubicBezTo>
                    <a:cubicBezTo>
                      <a:pt x="13993" y="38138"/>
                      <a:pt x="17316" y="39384"/>
                      <a:pt x="20711" y="39182"/>
                    </a:cubicBezTo>
                    <a:cubicBezTo>
                      <a:pt x="24596" y="39387"/>
                      <a:pt x="28385" y="37933"/>
                      <a:pt x="31136" y="35181"/>
                    </a:cubicBezTo>
                    <a:cubicBezTo>
                      <a:pt x="33843" y="32065"/>
                      <a:pt x="35214" y="28008"/>
                      <a:pt x="34953" y="23889"/>
                    </a:cubicBezTo>
                    <a:lnTo>
                      <a:pt x="34953" y="92"/>
                    </a:lnTo>
                    <a:close/>
                  </a:path>
                </a:pathLst>
              </a:custGeom>
              <a:solidFill>
                <a:srgbClr val="8282A8"/>
              </a:solidFill>
              <a:ln w="2286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b="1">
                  <a:latin typeface="+mj-lt"/>
                </a:endParaRPr>
              </a:p>
            </p:txBody>
          </p:sp>
          <p:sp>
            <p:nvSpPr>
              <p:cNvPr id="123" name="Freeform: Shape 122">
                <a:extLst>
                  <a:ext uri="{FF2B5EF4-FFF2-40B4-BE49-F238E27FC236}">
                    <a16:creationId xmlns:a16="http://schemas.microsoft.com/office/drawing/2014/main" id="{A649E684-3F6E-47AC-B5E6-FB6882076E3D}"/>
                  </a:ext>
                </a:extLst>
              </p:cNvPr>
              <p:cNvSpPr/>
              <p:nvPr/>
            </p:nvSpPr>
            <p:spPr>
              <a:xfrm>
                <a:off x="6527094" y="4940762"/>
                <a:ext cx="40027" cy="47063"/>
              </a:xfrm>
              <a:custGeom>
                <a:avLst/>
                <a:gdLst>
                  <a:gd name="connsiteX0" fmla="*/ 34953 w 40027"/>
                  <a:gd name="connsiteY0" fmla="*/ 4769 h 47063"/>
                  <a:gd name="connsiteX1" fmla="*/ 40027 w 40027"/>
                  <a:gd name="connsiteY1" fmla="*/ 18760 h 47063"/>
                  <a:gd name="connsiteX2" fmla="*/ 40027 w 40027"/>
                  <a:gd name="connsiteY2" fmla="*/ 46558 h 47063"/>
                  <a:gd name="connsiteX3" fmla="*/ 32118 w 40027"/>
                  <a:gd name="connsiteY3" fmla="*/ 46558 h 47063"/>
                  <a:gd name="connsiteX4" fmla="*/ 32118 w 40027"/>
                  <a:gd name="connsiteY4" fmla="*/ 40431 h 47063"/>
                  <a:gd name="connsiteX5" fmla="*/ 26174 w 40027"/>
                  <a:gd name="connsiteY5" fmla="*/ 45346 h 47063"/>
                  <a:gd name="connsiteX6" fmla="*/ 17030 w 40027"/>
                  <a:gd name="connsiteY6" fmla="*/ 47038 h 47063"/>
                  <a:gd name="connsiteX7" fmla="*/ 4663 w 40027"/>
                  <a:gd name="connsiteY7" fmla="*/ 43312 h 47063"/>
                  <a:gd name="connsiteX8" fmla="*/ 2933 w 40027"/>
                  <a:gd name="connsiteY8" fmla="*/ 25258 h 47063"/>
                  <a:gd name="connsiteX9" fmla="*/ 4435 w 40027"/>
                  <a:gd name="connsiteY9" fmla="*/ 23721 h 47063"/>
                  <a:gd name="connsiteX10" fmla="*/ 18516 w 40027"/>
                  <a:gd name="connsiteY10" fmla="*/ 20017 h 47063"/>
                  <a:gd name="connsiteX11" fmla="*/ 31706 w 40027"/>
                  <a:gd name="connsiteY11" fmla="*/ 20017 h 47063"/>
                  <a:gd name="connsiteX12" fmla="*/ 31706 w 40027"/>
                  <a:gd name="connsiteY12" fmla="*/ 18372 h 47063"/>
                  <a:gd name="connsiteX13" fmla="*/ 28597 w 40027"/>
                  <a:gd name="connsiteY13" fmla="*/ 10119 h 47063"/>
                  <a:gd name="connsiteX14" fmla="*/ 19453 w 40027"/>
                  <a:gd name="connsiteY14" fmla="*/ 7261 h 47063"/>
                  <a:gd name="connsiteX15" fmla="*/ 11452 w 40027"/>
                  <a:gd name="connsiteY15" fmla="*/ 8610 h 47063"/>
                  <a:gd name="connsiteX16" fmla="*/ 4846 w 40027"/>
                  <a:gd name="connsiteY16" fmla="*/ 12200 h 47063"/>
                  <a:gd name="connsiteX17" fmla="*/ 1371 w 40027"/>
                  <a:gd name="connsiteY17" fmla="*/ 5958 h 47063"/>
                  <a:gd name="connsiteX18" fmla="*/ 9898 w 40027"/>
                  <a:gd name="connsiteY18" fmla="*/ 1569 h 47063"/>
                  <a:gd name="connsiteX19" fmla="*/ 20391 w 40027"/>
                  <a:gd name="connsiteY19" fmla="*/ 38 h 47063"/>
                  <a:gd name="connsiteX20" fmla="*/ 34953 w 40027"/>
                  <a:gd name="connsiteY20" fmla="*/ 4770 h 47063"/>
                  <a:gd name="connsiteX21" fmla="*/ 26654 w 40027"/>
                  <a:gd name="connsiteY21" fmla="*/ 38534 h 47063"/>
                  <a:gd name="connsiteX22" fmla="*/ 31684 w 40027"/>
                  <a:gd name="connsiteY22" fmla="*/ 32499 h 47063"/>
                  <a:gd name="connsiteX23" fmla="*/ 31684 w 40027"/>
                  <a:gd name="connsiteY23" fmla="*/ 26052 h 47063"/>
                  <a:gd name="connsiteX24" fmla="*/ 18836 w 40027"/>
                  <a:gd name="connsiteY24" fmla="*/ 26052 h 47063"/>
                  <a:gd name="connsiteX25" fmla="*/ 8229 w 40027"/>
                  <a:gd name="connsiteY25" fmla="*/ 33185 h 47063"/>
                  <a:gd name="connsiteX26" fmla="*/ 10927 w 40027"/>
                  <a:gd name="connsiteY26" fmla="*/ 38648 h 47063"/>
                  <a:gd name="connsiteX27" fmla="*/ 18402 w 40027"/>
                  <a:gd name="connsiteY27" fmla="*/ 40660 h 47063"/>
                  <a:gd name="connsiteX28" fmla="*/ 26655 w 40027"/>
                  <a:gd name="connsiteY28" fmla="*/ 38534 h 4706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</a:cxnLst>
                <a:rect l="l" t="t" r="r" b="b"/>
                <a:pathLst>
                  <a:path w="40027" h="47063">
                    <a:moveTo>
                      <a:pt x="34953" y="4769"/>
                    </a:moveTo>
                    <a:cubicBezTo>
                      <a:pt x="38336" y="7894"/>
                      <a:pt x="40027" y="12557"/>
                      <a:pt x="40027" y="18760"/>
                    </a:cubicBezTo>
                    <a:lnTo>
                      <a:pt x="40027" y="46558"/>
                    </a:lnTo>
                    <a:lnTo>
                      <a:pt x="32118" y="46558"/>
                    </a:lnTo>
                    <a:lnTo>
                      <a:pt x="32118" y="40431"/>
                    </a:lnTo>
                    <a:cubicBezTo>
                      <a:pt x="30681" y="42635"/>
                      <a:pt x="28608" y="44349"/>
                      <a:pt x="26174" y="45346"/>
                    </a:cubicBezTo>
                    <a:cubicBezTo>
                      <a:pt x="23275" y="46530"/>
                      <a:pt x="20162" y="47106"/>
                      <a:pt x="17030" y="47038"/>
                    </a:cubicBezTo>
                    <a:cubicBezTo>
                      <a:pt x="12601" y="47266"/>
                      <a:pt x="8229" y="45949"/>
                      <a:pt x="4663" y="43312"/>
                    </a:cubicBezTo>
                    <a:cubicBezTo>
                      <a:pt x="-800" y="38804"/>
                      <a:pt x="-1575" y="30721"/>
                      <a:pt x="2933" y="25258"/>
                    </a:cubicBezTo>
                    <a:cubicBezTo>
                      <a:pt x="3390" y="24704"/>
                      <a:pt x="3892" y="24190"/>
                      <a:pt x="4435" y="23721"/>
                    </a:cubicBezTo>
                    <a:cubicBezTo>
                      <a:pt x="7384" y="21252"/>
                      <a:pt x="12093" y="20017"/>
                      <a:pt x="18516" y="20017"/>
                    </a:cubicBezTo>
                    <a:lnTo>
                      <a:pt x="31706" y="20017"/>
                    </a:lnTo>
                    <a:lnTo>
                      <a:pt x="31706" y="18372"/>
                    </a:lnTo>
                    <a:cubicBezTo>
                      <a:pt x="31911" y="15301"/>
                      <a:pt x="30777" y="12292"/>
                      <a:pt x="28597" y="10119"/>
                    </a:cubicBezTo>
                    <a:cubicBezTo>
                      <a:pt x="26015" y="8054"/>
                      <a:pt x="22752" y="7034"/>
                      <a:pt x="19453" y="7261"/>
                    </a:cubicBezTo>
                    <a:cubicBezTo>
                      <a:pt x="16729" y="7254"/>
                      <a:pt x="14024" y="7710"/>
                      <a:pt x="11452" y="8610"/>
                    </a:cubicBezTo>
                    <a:cubicBezTo>
                      <a:pt x="9048" y="9391"/>
                      <a:pt x="6809" y="10607"/>
                      <a:pt x="4846" y="12200"/>
                    </a:cubicBezTo>
                    <a:lnTo>
                      <a:pt x="1371" y="5958"/>
                    </a:lnTo>
                    <a:cubicBezTo>
                      <a:pt x="3902" y="3956"/>
                      <a:pt x="6798" y="2466"/>
                      <a:pt x="9898" y="1569"/>
                    </a:cubicBezTo>
                    <a:cubicBezTo>
                      <a:pt x="13298" y="528"/>
                      <a:pt x="16836" y="12"/>
                      <a:pt x="20391" y="38"/>
                    </a:cubicBezTo>
                    <a:cubicBezTo>
                      <a:pt x="25668" y="-280"/>
                      <a:pt x="30870" y="1411"/>
                      <a:pt x="34953" y="4770"/>
                    </a:cubicBezTo>
                    <a:close/>
                    <a:moveTo>
                      <a:pt x="26654" y="38534"/>
                    </a:moveTo>
                    <a:cubicBezTo>
                      <a:pt x="28955" y="37136"/>
                      <a:pt x="30724" y="35013"/>
                      <a:pt x="31684" y="32499"/>
                    </a:cubicBezTo>
                    <a:lnTo>
                      <a:pt x="31684" y="26052"/>
                    </a:lnTo>
                    <a:lnTo>
                      <a:pt x="18836" y="26052"/>
                    </a:lnTo>
                    <a:cubicBezTo>
                      <a:pt x="11780" y="26052"/>
                      <a:pt x="8244" y="28430"/>
                      <a:pt x="8229" y="33185"/>
                    </a:cubicBezTo>
                    <a:cubicBezTo>
                      <a:pt x="8161" y="35342"/>
                      <a:pt x="9173" y="37391"/>
                      <a:pt x="10927" y="38648"/>
                    </a:cubicBezTo>
                    <a:cubicBezTo>
                      <a:pt x="13136" y="40109"/>
                      <a:pt x="15759" y="40815"/>
                      <a:pt x="18402" y="40660"/>
                    </a:cubicBezTo>
                    <a:cubicBezTo>
                      <a:pt x="21298" y="40736"/>
                      <a:pt x="24157" y="39999"/>
                      <a:pt x="26655" y="38534"/>
                    </a:cubicBezTo>
                    <a:close/>
                  </a:path>
                </a:pathLst>
              </a:custGeom>
              <a:solidFill>
                <a:srgbClr val="8282A8"/>
              </a:solidFill>
              <a:ln w="2286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b="1">
                  <a:latin typeface="+mj-lt"/>
                </a:endParaRPr>
              </a:p>
            </p:txBody>
          </p:sp>
          <p:sp>
            <p:nvSpPr>
              <p:cNvPr id="124" name="Freeform: Shape 123">
                <a:extLst>
                  <a:ext uri="{FF2B5EF4-FFF2-40B4-BE49-F238E27FC236}">
                    <a16:creationId xmlns:a16="http://schemas.microsoft.com/office/drawing/2014/main" id="{65E1AB88-58DD-486D-B0AB-559069F90671}"/>
                  </a:ext>
                </a:extLst>
              </p:cNvPr>
              <p:cNvSpPr/>
              <p:nvPr/>
            </p:nvSpPr>
            <p:spPr>
              <a:xfrm>
                <a:off x="6578663" y="4975935"/>
                <a:ext cx="11665" cy="11911"/>
              </a:xfrm>
              <a:custGeom>
                <a:avLst/>
                <a:gdLst>
                  <a:gd name="connsiteX0" fmla="*/ 1740 w 11665"/>
                  <a:gd name="connsiteY0" fmla="*/ 10219 h 11911"/>
                  <a:gd name="connsiteX1" fmla="*/ 2 w 11665"/>
                  <a:gd name="connsiteY1" fmla="*/ 5922 h 11911"/>
                  <a:gd name="connsiteX2" fmla="*/ 1740 w 11665"/>
                  <a:gd name="connsiteY2" fmla="*/ 1716 h 11911"/>
                  <a:gd name="connsiteX3" fmla="*/ 5923 w 11665"/>
                  <a:gd name="connsiteY3" fmla="*/ 1 h 11911"/>
                  <a:gd name="connsiteX4" fmla="*/ 9992 w 11665"/>
                  <a:gd name="connsiteY4" fmla="*/ 1670 h 11911"/>
                  <a:gd name="connsiteX5" fmla="*/ 11661 w 11665"/>
                  <a:gd name="connsiteY5" fmla="*/ 5922 h 11911"/>
                  <a:gd name="connsiteX6" fmla="*/ 9969 w 11665"/>
                  <a:gd name="connsiteY6" fmla="*/ 10219 h 11911"/>
                  <a:gd name="connsiteX7" fmla="*/ 5923 w 11665"/>
                  <a:gd name="connsiteY7" fmla="*/ 11911 h 11911"/>
                  <a:gd name="connsiteX8" fmla="*/ 1740 w 11665"/>
                  <a:gd name="connsiteY8" fmla="*/ 10219 h 1191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1665" h="11911">
                    <a:moveTo>
                      <a:pt x="1740" y="10219"/>
                    </a:moveTo>
                    <a:cubicBezTo>
                      <a:pt x="587" y="9091"/>
                      <a:pt x="-43" y="7534"/>
                      <a:pt x="2" y="5922"/>
                    </a:cubicBezTo>
                    <a:cubicBezTo>
                      <a:pt x="-34" y="4338"/>
                      <a:pt x="596" y="2812"/>
                      <a:pt x="1740" y="1716"/>
                    </a:cubicBezTo>
                    <a:cubicBezTo>
                      <a:pt x="2842" y="598"/>
                      <a:pt x="4353" y="-21"/>
                      <a:pt x="5923" y="1"/>
                    </a:cubicBezTo>
                    <a:cubicBezTo>
                      <a:pt x="7452" y="-29"/>
                      <a:pt x="8924" y="575"/>
                      <a:pt x="9992" y="1670"/>
                    </a:cubicBezTo>
                    <a:cubicBezTo>
                      <a:pt x="11118" y="2792"/>
                      <a:pt x="11723" y="4334"/>
                      <a:pt x="11661" y="5922"/>
                    </a:cubicBezTo>
                    <a:cubicBezTo>
                      <a:pt x="11713" y="7527"/>
                      <a:pt x="11101" y="9081"/>
                      <a:pt x="9969" y="10219"/>
                    </a:cubicBezTo>
                    <a:cubicBezTo>
                      <a:pt x="8907" y="11310"/>
                      <a:pt x="7446" y="11921"/>
                      <a:pt x="5923" y="11911"/>
                    </a:cubicBezTo>
                    <a:cubicBezTo>
                      <a:pt x="4358" y="11932"/>
                      <a:pt x="2850" y="11322"/>
                      <a:pt x="1740" y="10219"/>
                    </a:cubicBezTo>
                    <a:close/>
                  </a:path>
                </a:pathLst>
              </a:custGeom>
              <a:solidFill>
                <a:srgbClr val="8282A8"/>
              </a:solidFill>
              <a:ln w="2286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b="1">
                  <a:latin typeface="+mj-lt"/>
                </a:endParaRPr>
              </a:p>
            </p:txBody>
          </p:sp>
          <p:grpSp>
            <p:nvGrpSpPr>
              <p:cNvPr id="125" name="Graphic 6">
                <a:extLst>
                  <a:ext uri="{FF2B5EF4-FFF2-40B4-BE49-F238E27FC236}">
                    <a16:creationId xmlns:a16="http://schemas.microsoft.com/office/drawing/2014/main" id="{51F2F713-C4C4-42E3-BD4D-97BA7DA34772}"/>
                  </a:ext>
                </a:extLst>
              </p:cNvPr>
              <p:cNvGrpSpPr/>
              <p:nvPr/>
            </p:nvGrpSpPr>
            <p:grpSpPr>
              <a:xfrm>
                <a:off x="5207417" y="2025390"/>
                <a:ext cx="1787504" cy="1704949"/>
                <a:chOff x="5207417" y="2025390"/>
                <a:chExt cx="1787504" cy="1704949"/>
              </a:xfrm>
            </p:grpSpPr>
            <p:sp>
              <p:nvSpPr>
                <p:cNvPr id="126" name="Freeform: Shape 125">
                  <a:extLst>
                    <a:ext uri="{FF2B5EF4-FFF2-40B4-BE49-F238E27FC236}">
                      <a16:creationId xmlns:a16="http://schemas.microsoft.com/office/drawing/2014/main" id="{8D986207-EE70-4E64-8414-2377DD226953}"/>
                    </a:ext>
                  </a:extLst>
                </p:cNvPr>
                <p:cNvSpPr/>
                <p:nvPr/>
              </p:nvSpPr>
              <p:spPr>
                <a:xfrm>
                  <a:off x="5217538" y="2025390"/>
                  <a:ext cx="1777384" cy="1629466"/>
                </a:xfrm>
                <a:custGeom>
                  <a:avLst/>
                  <a:gdLst>
                    <a:gd name="connsiteX0" fmla="*/ 1651999 w 1777384"/>
                    <a:gd name="connsiteY0" fmla="*/ 1629466 h 1629466"/>
                    <a:gd name="connsiteX1" fmla="*/ 1493442 w 1777384"/>
                    <a:gd name="connsiteY1" fmla="*/ 811901 h 1629466"/>
                    <a:gd name="connsiteX2" fmla="*/ 908820 w 1777384"/>
                    <a:gd name="connsiteY2" fmla="*/ 93160 h 1629466"/>
                    <a:gd name="connsiteX3" fmla="*/ 41077 w 1777384"/>
                    <a:gd name="connsiteY3" fmla="*/ 652453 h 1629466"/>
                    <a:gd name="connsiteX4" fmla="*/ 143513 w 1777384"/>
                    <a:gd name="connsiteY4" fmla="*/ 1629466 h 162946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777384" h="1629466">
                      <a:moveTo>
                        <a:pt x="1651999" y="1629466"/>
                      </a:moveTo>
                      <a:cubicBezTo>
                        <a:pt x="1834536" y="1512377"/>
                        <a:pt x="1846468" y="944764"/>
                        <a:pt x="1493442" y="811901"/>
                      </a:cubicBezTo>
                      <a:cubicBezTo>
                        <a:pt x="1140415" y="679039"/>
                        <a:pt x="1205817" y="343774"/>
                        <a:pt x="908820" y="93160"/>
                      </a:cubicBezTo>
                      <a:cubicBezTo>
                        <a:pt x="638112" y="-135280"/>
                        <a:pt x="190239" y="58367"/>
                        <a:pt x="41077" y="652453"/>
                      </a:cubicBezTo>
                      <a:cubicBezTo>
                        <a:pt x="-65291" y="1076071"/>
                        <a:pt x="58817" y="1607475"/>
                        <a:pt x="143513" y="1629466"/>
                      </a:cubicBezTo>
                      <a:close/>
                    </a:path>
                  </a:pathLst>
                </a:custGeom>
                <a:solidFill>
                  <a:srgbClr val="ECE1EF"/>
                </a:solidFill>
                <a:ln w="2286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 b="1">
                    <a:latin typeface="+mj-lt"/>
                  </a:endParaRPr>
                </a:p>
              </p:txBody>
            </p:sp>
            <p:sp>
              <p:nvSpPr>
                <p:cNvPr id="127" name="Freeform: Shape 126">
                  <a:extLst>
                    <a:ext uri="{FF2B5EF4-FFF2-40B4-BE49-F238E27FC236}">
                      <a16:creationId xmlns:a16="http://schemas.microsoft.com/office/drawing/2014/main" id="{68D3D313-8A37-4682-9131-6EB3FA65405B}"/>
                    </a:ext>
                  </a:extLst>
                </p:cNvPr>
                <p:cNvSpPr/>
                <p:nvPr/>
              </p:nvSpPr>
              <p:spPr>
                <a:xfrm>
                  <a:off x="6598593" y="3213846"/>
                  <a:ext cx="270943" cy="429648"/>
                </a:xfrm>
                <a:custGeom>
                  <a:avLst/>
                  <a:gdLst>
                    <a:gd name="connsiteX0" fmla="*/ 2612 w 270943"/>
                    <a:gd name="connsiteY0" fmla="*/ 429649 h 429648"/>
                    <a:gd name="connsiteX1" fmla="*/ 215004 w 270943"/>
                    <a:gd name="connsiteY1" fmla="*/ 293677 h 429648"/>
                    <a:gd name="connsiteX2" fmla="*/ 200351 w 270943"/>
                    <a:gd name="connsiteY2" fmla="*/ 244437 h 429648"/>
                    <a:gd name="connsiteX3" fmla="*/ 269846 w 270943"/>
                    <a:gd name="connsiteY3" fmla="*/ 132675 h 429648"/>
                    <a:gd name="connsiteX4" fmla="*/ 216010 w 270943"/>
                    <a:gd name="connsiteY4" fmla="*/ 131189 h 429648"/>
                    <a:gd name="connsiteX5" fmla="*/ 244059 w 270943"/>
                    <a:gd name="connsiteY5" fmla="*/ 2532 h 429648"/>
                    <a:gd name="connsiteX6" fmla="*/ 134331 w 270943"/>
                    <a:gd name="connsiteY6" fmla="*/ 105402 h 429648"/>
                    <a:gd name="connsiteX7" fmla="*/ 116638 w 270943"/>
                    <a:gd name="connsiteY7" fmla="*/ 53053 h 429648"/>
                    <a:gd name="connsiteX8" fmla="*/ 71169 w 270943"/>
                    <a:gd name="connsiteY8" fmla="*/ 178097 h 429648"/>
                    <a:gd name="connsiteX9" fmla="*/ 37222 w 270943"/>
                    <a:gd name="connsiteY9" fmla="*/ 146413 h 429648"/>
                    <a:gd name="connsiteX10" fmla="*/ 2612 w 270943"/>
                    <a:gd name="connsiteY10" fmla="*/ 429649 h 42964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</a:cxnLst>
                  <a:rect l="l" t="t" r="r" b="b"/>
                  <a:pathLst>
                    <a:path w="270943" h="429648">
                      <a:moveTo>
                        <a:pt x="2612" y="429649"/>
                      </a:moveTo>
                      <a:cubicBezTo>
                        <a:pt x="2612" y="429649"/>
                        <a:pt x="183846" y="340289"/>
                        <a:pt x="215004" y="293677"/>
                      </a:cubicBezTo>
                      <a:cubicBezTo>
                        <a:pt x="246163" y="247066"/>
                        <a:pt x="200351" y="244437"/>
                        <a:pt x="200351" y="244437"/>
                      </a:cubicBezTo>
                      <a:cubicBezTo>
                        <a:pt x="200351" y="244437"/>
                        <a:pt x="281230" y="165776"/>
                        <a:pt x="269846" y="132675"/>
                      </a:cubicBezTo>
                      <a:cubicBezTo>
                        <a:pt x="258461" y="99573"/>
                        <a:pt x="216010" y="131189"/>
                        <a:pt x="216010" y="131189"/>
                      </a:cubicBezTo>
                      <a:cubicBezTo>
                        <a:pt x="216010" y="131189"/>
                        <a:pt x="268588" y="14168"/>
                        <a:pt x="244059" y="2532"/>
                      </a:cubicBezTo>
                      <a:cubicBezTo>
                        <a:pt x="198339" y="-19139"/>
                        <a:pt x="134331" y="105402"/>
                        <a:pt x="134331" y="105402"/>
                      </a:cubicBezTo>
                      <a:cubicBezTo>
                        <a:pt x="134331" y="105402"/>
                        <a:pt x="148047" y="51293"/>
                        <a:pt x="116638" y="53053"/>
                      </a:cubicBezTo>
                      <a:cubicBezTo>
                        <a:pt x="69203" y="55705"/>
                        <a:pt x="71169" y="178097"/>
                        <a:pt x="71169" y="178097"/>
                      </a:cubicBezTo>
                      <a:cubicBezTo>
                        <a:pt x="71169" y="178097"/>
                        <a:pt x="65820" y="131166"/>
                        <a:pt x="37222" y="146413"/>
                      </a:cubicBezTo>
                      <a:cubicBezTo>
                        <a:pt x="-14144" y="173754"/>
                        <a:pt x="2612" y="429649"/>
                        <a:pt x="2612" y="429649"/>
                      </a:cubicBezTo>
                      <a:close/>
                    </a:path>
                  </a:pathLst>
                </a:custGeom>
                <a:solidFill>
                  <a:srgbClr val="8282A8"/>
                </a:solidFill>
                <a:ln w="2286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 b="1">
                    <a:latin typeface="+mj-lt"/>
                  </a:endParaRPr>
                </a:p>
              </p:txBody>
            </p:sp>
            <p:sp>
              <p:nvSpPr>
                <p:cNvPr id="128" name="Freeform: Shape 127">
                  <a:extLst>
                    <a:ext uri="{FF2B5EF4-FFF2-40B4-BE49-F238E27FC236}">
                      <a16:creationId xmlns:a16="http://schemas.microsoft.com/office/drawing/2014/main" id="{97500BA7-B30D-4A1B-BA60-64A2B146C183}"/>
                    </a:ext>
                  </a:extLst>
                </p:cNvPr>
                <p:cNvSpPr/>
                <p:nvPr/>
              </p:nvSpPr>
              <p:spPr>
                <a:xfrm>
                  <a:off x="6598020" y="3213961"/>
                  <a:ext cx="244633" cy="427728"/>
                </a:xfrm>
                <a:custGeom>
                  <a:avLst/>
                  <a:gdLst>
                    <a:gd name="connsiteX0" fmla="*/ 33270 w 244633"/>
                    <a:gd name="connsiteY0" fmla="*/ 127531 h 427728"/>
                    <a:gd name="connsiteX1" fmla="*/ 71492 w 244633"/>
                    <a:gd name="connsiteY1" fmla="*/ 152677 h 427728"/>
                    <a:gd name="connsiteX2" fmla="*/ 117212 w 244633"/>
                    <a:gd name="connsiteY2" fmla="*/ 53053 h 427728"/>
                    <a:gd name="connsiteX3" fmla="*/ 134905 w 244633"/>
                    <a:gd name="connsiteY3" fmla="*/ 105402 h 427728"/>
                    <a:gd name="connsiteX4" fmla="*/ 244633 w 244633"/>
                    <a:gd name="connsiteY4" fmla="*/ 2532 h 427728"/>
                    <a:gd name="connsiteX5" fmla="*/ 2980 w 244633"/>
                    <a:gd name="connsiteY5" fmla="*/ 427728 h 427728"/>
                    <a:gd name="connsiteX6" fmla="*/ 33270 w 244633"/>
                    <a:gd name="connsiteY6" fmla="*/ 127531 h 42772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</a:cxnLst>
                  <a:rect l="l" t="t" r="r" b="b"/>
                  <a:pathLst>
                    <a:path w="244633" h="427728">
                      <a:moveTo>
                        <a:pt x="33270" y="127531"/>
                      </a:moveTo>
                      <a:cubicBezTo>
                        <a:pt x="64291" y="118204"/>
                        <a:pt x="71492" y="152677"/>
                        <a:pt x="71492" y="152677"/>
                      </a:cubicBezTo>
                      <a:cubicBezTo>
                        <a:pt x="71492" y="152677"/>
                        <a:pt x="69686" y="55705"/>
                        <a:pt x="117212" y="53053"/>
                      </a:cubicBezTo>
                      <a:cubicBezTo>
                        <a:pt x="148667" y="51293"/>
                        <a:pt x="134905" y="105402"/>
                        <a:pt x="134905" y="105402"/>
                      </a:cubicBezTo>
                      <a:cubicBezTo>
                        <a:pt x="134905" y="105402"/>
                        <a:pt x="198913" y="-19139"/>
                        <a:pt x="244633" y="2532"/>
                      </a:cubicBezTo>
                      <a:lnTo>
                        <a:pt x="2980" y="427728"/>
                      </a:lnTo>
                      <a:cubicBezTo>
                        <a:pt x="1174" y="397919"/>
                        <a:pt x="-11353" y="140972"/>
                        <a:pt x="33270" y="127531"/>
                      </a:cubicBezTo>
                      <a:close/>
                    </a:path>
                  </a:pathLst>
                </a:custGeom>
                <a:solidFill>
                  <a:srgbClr val="B1B1DE"/>
                </a:solidFill>
                <a:ln w="2286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 b="1">
                    <a:latin typeface="+mj-lt"/>
                  </a:endParaRPr>
                </a:p>
              </p:txBody>
            </p:sp>
            <p:sp>
              <p:nvSpPr>
                <p:cNvPr id="129" name="Freeform: Shape 128">
                  <a:extLst>
                    <a:ext uri="{FF2B5EF4-FFF2-40B4-BE49-F238E27FC236}">
                      <a16:creationId xmlns:a16="http://schemas.microsoft.com/office/drawing/2014/main" id="{821ADE90-FA0B-4D3E-A61E-37C973A63C97}"/>
                    </a:ext>
                  </a:extLst>
                </p:cNvPr>
                <p:cNvSpPr/>
                <p:nvPr/>
              </p:nvSpPr>
              <p:spPr>
                <a:xfrm>
                  <a:off x="6605778" y="3453948"/>
                  <a:ext cx="323972" cy="199402"/>
                </a:xfrm>
                <a:custGeom>
                  <a:avLst/>
                  <a:gdLst>
                    <a:gd name="connsiteX0" fmla="*/ 0 w 323972"/>
                    <a:gd name="connsiteY0" fmla="*/ 190644 h 199402"/>
                    <a:gd name="connsiteX1" fmla="*/ 186583 w 323972"/>
                    <a:gd name="connsiteY1" fmla="*/ 192655 h 199402"/>
                    <a:gd name="connsiteX2" fmla="*/ 197465 w 323972"/>
                    <a:gd name="connsiteY2" fmla="*/ 156079 h 199402"/>
                    <a:gd name="connsiteX3" fmla="*/ 286230 w 323972"/>
                    <a:gd name="connsiteY3" fmla="*/ 114589 h 199402"/>
                    <a:gd name="connsiteX4" fmla="*/ 253243 w 323972"/>
                    <a:gd name="connsiteY4" fmla="*/ 91729 h 199402"/>
                    <a:gd name="connsiteX5" fmla="*/ 323012 w 323972"/>
                    <a:gd name="connsiteY5" fmla="*/ 22874 h 199402"/>
                    <a:gd name="connsiteX6" fmla="*/ 212781 w 323972"/>
                    <a:gd name="connsiteY6" fmla="*/ 42442 h 199402"/>
                    <a:gd name="connsiteX7" fmla="*/ 223022 w 323972"/>
                    <a:gd name="connsiteY7" fmla="*/ 2620 h 199402"/>
                    <a:gd name="connsiteX8" fmla="*/ 143835 w 323972"/>
                    <a:gd name="connsiteY8" fmla="*/ 62056 h 199402"/>
                    <a:gd name="connsiteX9" fmla="*/ 122827 w 323972"/>
                    <a:gd name="connsiteY9" fmla="*/ 40956 h 199402"/>
                    <a:gd name="connsiteX10" fmla="*/ 0 w 323972"/>
                    <a:gd name="connsiteY10" fmla="*/ 190644 h 19940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</a:cxnLst>
                  <a:rect l="l" t="t" r="r" b="b"/>
                  <a:pathLst>
                    <a:path w="323972" h="199402">
                      <a:moveTo>
                        <a:pt x="0" y="190644"/>
                      </a:moveTo>
                      <a:cubicBezTo>
                        <a:pt x="0" y="190644"/>
                        <a:pt x="148224" y="208932"/>
                        <a:pt x="186583" y="192655"/>
                      </a:cubicBezTo>
                      <a:cubicBezTo>
                        <a:pt x="224942" y="176379"/>
                        <a:pt x="197465" y="156079"/>
                        <a:pt x="197465" y="156079"/>
                      </a:cubicBezTo>
                      <a:cubicBezTo>
                        <a:pt x="197465" y="156079"/>
                        <a:pt x="279761" y="139872"/>
                        <a:pt x="286230" y="114589"/>
                      </a:cubicBezTo>
                      <a:cubicBezTo>
                        <a:pt x="292700" y="89305"/>
                        <a:pt x="253243" y="91729"/>
                        <a:pt x="253243" y="91729"/>
                      </a:cubicBezTo>
                      <a:cubicBezTo>
                        <a:pt x="253243" y="91729"/>
                        <a:pt x="333596" y="40088"/>
                        <a:pt x="323012" y="22874"/>
                      </a:cubicBezTo>
                      <a:cubicBezTo>
                        <a:pt x="303352" y="-9130"/>
                        <a:pt x="212781" y="42442"/>
                        <a:pt x="212781" y="42442"/>
                      </a:cubicBezTo>
                      <a:cubicBezTo>
                        <a:pt x="212781" y="42442"/>
                        <a:pt x="243345" y="14302"/>
                        <a:pt x="223022" y="2620"/>
                      </a:cubicBezTo>
                      <a:cubicBezTo>
                        <a:pt x="192367" y="-15005"/>
                        <a:pt x="143835" y="62056"/>
                        <a:pt x="143835" y="62056"/>
                      </a:cubicBezTo>
                      <a:cubicBezTo>
                        <a:pt x="143835" y="62056"/>
                        <a:pt x="146853" y="43060"/>
                        <a:pt x="122827" y="40956"/>
                      </a:cubicBezTo>
                      <a:cubicBezTo>
                        <a:pt x="79759" y="37207"/>
                        <a:pt x="0" y="190644"/>
                        <a:pt x="0" y="190644"/>
                      </a:cubicBezTo>
                      <a:close/>
                    </a:path>
                  </a:pathLst>
                </a:custGeom>
                <a:solidFill>
                  <a:srgbClr val="8282A8"/>
                </a:solidFill>
                <a:ln w="2286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 b="1">
                    <a:latin typeface="+mj-lt"/>
                  </a:endParaRPr>
                </a:p>
              </p:txBody>
            </p:sp>
            <p:sp>
              <p:nvSpPr>
                <p:cNvPr id="130" name="Freeform: Shape 129">
                  <a:extLst>
                    <a:ext uri="{FF2B5EF4-FFF2-40B4-BE49-F238E27FC236}">
                      <a16:creationId xmlns:a16="http://schemas.microsoft.com/office/drawing/2014/main" id="{AE17B95B-8AF9-493C-965F-9A2001BF647C}"/>
                    </a:ext>
                  </a:extLst>
                </p:cNvPr>
                <p:cNvSpPr/>
                <p:nvPr/>
              </p:nvSpPr>
              <p:spPr>
                <a:xfrm>
                  <a:off x="6605343" y="3453977"/>
                  <a:ext cx="323469" cy="189769"/>
                </a:xfrm>
                <a:custGeom>
                  <a:avLst/>
                  <a:gdLst>
                    <a:gd name="connsiteX0" fmla="*/ 121181 w 323469"/>
                    <a:gd name="connsiteY0" fmla="*/ 35922 h 189769"/>
                    <a:gd name="connsiteX1" fmla="*/ 144292 w 323469"/>
                    <a:gd name="connsiteY1" fmla="*/ 62073 h 189769"/>
                    <a:gd name="connsiteX2" fmla="*/ 223479 w 323469"/>
                    <a:gd name="connsiteY2" fmla="*/ 2637 h 189769"/>
                    <a:gd name="connsiteX3" fmla="*/ 213238 w 323469"/>
                    <a:gd name="connsiteY3" fmla="*/ 42460 h 189769"/>
                    <a:gd name="connsiteX4" fmla="*/ 323469 w 323469"/>
                    <a:gd name="connsiteY4" fmla="*/ 22891 h 189769"/>
                    <a:gd name="connsiteX5" fmla="*/ 0 w 323469"/>
                    <a:gd name="connsiteY5" fmla="*/ 189769 h 189769"/>
                    <a:gd name="connsiteX6" fmla="*/ 121181 w 323469"/>
                    <a:gd name="connsiteY6" fmla="*/ 35922 h 18976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</a:cxnLst>
                  <a:rect l="l" t="t" r="r" b="b"/>
                  <a:pathLst>
                    <a:path w="323469" h="189769">
                      <a:moveTo>
                        <a:pt x="121181" y="35922"/>
                      </a:moveTo>
                      <a:cubicBezTo>
                        <a:pt x="145206" y="38025"/>
                        <a:pt x="144292" y="62073"/>
                        <a:pt x="144292" y="62073"/>
                      </a:cubicBezTo>
                      <a:cubicBezTo>
                        <a:pt x="144292" y="62073"/>
                        <a:pt x="192824" y="-15056"/>
                        <a:pt x="223479" y="2637"/>
                      </a:cubicBezTo>
                      <a:cubicBezTo>
                        <a:pt x="243802" y="14319"/>
                        <a:pt x="213238" y="42460"/>
                        <a:pt x="213238" y="42460"/>
                      </a:cubicBezTo>
                      <a:cubicBezTo>
                        <a:pt x="213238" y="42460"/>
                        <a:pt x="303809" y="-9181"/>
                        <a:pt x="323469" y="22891"/>
                      </a:cubicBezTo>
                      <a:lnTo>
                        <a:pt x="0" y="189769"/>
                      </a:lnTo>
                      <a:cubicBezTo>
                        <a:pt x="10996" y="170590"/>
                        <a:pt x="80924" y="32401"/>
                        <a:pt x="121181" y="35922"/>
                      </a:cubicBezTo>
                      <a:close/>
                    </a:path>
                  </a:pathLst>
                </a:custGeom>
                <a:solidFill>
                  <a:srgbClr val="3E3D51"/>
                </a:solidFill>
                <a:ln w="2286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 b="1">
                    <a:latin typeface="+mj-lt"/>
                  </a:endParaRPr>
                </a:p>
              </p:txBody>
            </p:sp>
            <p:sp>
              <p:nvSpPr>
                <p:cNvPr id="131" name="Freeform: Shape 130">
                  <a:extLst>
                    <a:ext uri="{FF2B5EF4-FFF2-40B4-BE49-F238E27FC236}">
                      <a16:creationId xmlns:a16="http://schemas.microsoft.com/office/drawing/2014/main" id="{0E5A48F9-5F47-4CB3-9B44-7184CAC4D90C}"/>
                    </a:ext>
                  </a:extLst>
                </p:cNvPr>
                <p:cNvSpPr/>
                <p:nvPr/>
              </p:nvSpPr>
              <p:spPr>
                <a:xfrm>
                  <a:off x="5207417" y="3646810"/>
                  <a:ext cx="1782408" cy="12435"/>
                </a:xfrm>
                <a:custGeom>
                  <a:avLst/>
                  <a:gdLst>
                    <a:gd name="connsiteX0" fmla="*/ 1782408 w 1782408"/>
                    <a:gd name="connsiteY0" fmla="*/ 6218 h 12435"/>
                    <a:gd name="connsiteX1" fmla="*/ 1778339 w 1782408"/>
                    <a:gd name="connsiteY1" fmla="*/ 0 h 12435"/>
                    <a:gd name="connsiteX2" fmla="*/ 5043 w 1782408"/>
                    <a:gd name="connsiteY2" fmla="*/ 0 h 12435"/>
                    <a:gd name="connsiteX3" fmla="*/ 138 w 1782408"/>
                    <a:gd name="connsiteY3" fmla="*/ 7531 h 12435"/>
                    <a:gd name="connsiteX4" fmla="*/ 5043 w 1782408"/>
                    <a:gd name="connsiteY4" fmla="*/ 12436 h 12435"/>
                    <a:gd name="connsiteX5" fmla="*/ 1778270 w 1782408"/>
                    <a:gd name="connsiteY5" fmla="*/ 12436 h 12435"/>
                    <a:gd name="connsiteX6" fmla="*/ 1782340 w 1782408"/>
                    <a:gd name="connsiteY6" fmla="*/ 6218 h 1243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</a:cxnLst>
                  <a:rect l="l" t="t" r="r" b="b"/>
                  <a:pathLst>
                    <a:path w="1782408" h="12435">
                      <a:moveTo>
                        <a:pt x="1782408" y="6218"/>
                      </a:moveTo>
                      <a:cubicBezTo>
                        <a:pt x="1782408" y="2766"/>
                        <a:pt x="1780579" y="0"/>
                        <a:pt x="1778339" y="0"/>
                      </a:cubicBezTo>
                      <a:lnTo>
                        <a:pt x="5043" y="0"/>
                      </a:lnTo>
                      <a:cubicBezTo>
                        <a:pt x="1609" y="725"/>
                        <a:pt x="-587" y="4097"/>
                        <a:pt x="138" y="7531"/>
                      </a:cubicBezTo>
                      <a:cubicBezTo>
                        <a:pt x="658" y="9993"/>
                        <a:pt x="2582" y="11916"/>
                        <a:pt x="5043" y="12436"/>
                      </a:cubicBezTo>
                      <a:lnTo>
                        <a:pt x="1778270" y="12436"/>
                      </a:lnTo>
                      <a:cubicBezTo>
                        <a:pt x="1780556" y="12436"/>
                        <a:pt x="1782340" y="9647"/>
                        <a:pt x="1782340" y="6218"/>
                      </a:cubicBezTo>
                      <a:close/>
                    </a:path>
                  </a:pathLst>
                </a:custGeom>
                <a:solidFill>
                  <a:srgbClr val="3E3D51"/>
                </a:solidFill>
                <a:ln w="2286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 b="1">
                    <a:latin typeface="+mj-lt"/>
                  </a:endParaRPr>
                </a:p>
              </p:txBody>
            </p:sp>
            <p:sp>
              <p:nvSpPr>
                <p:cNvPr id="132" name="Freeform: Shape 131">
                  <a:extLst>
                    <a:ext uri="{FF2B5EF4-FFF2-40B4-BE49-F238E27FC236}">
                      <a16:creationId xmlns:a16="http://schemas.microsoft.com/office/drawing/2014/main" id="{8F74AA0A-18FE-45F5-AAAA-5CAF43F47CB9}"/>
                    </a:ext>
                  </a:extLst>
                </p:cNvPr>
                <p:cNvSpPr/>
                <p:nvPr/>
              </p:nvSpPr>
              <p:spPr>
                <a:xfrm>
                  <a:off x="5296046" y="3083826"/>
                  <a:ext cx="353161" cy="560057"/>
                </a:xfrm>
                <a:custGeom>
                  <a:avLst/>
                  <a:gdLst>
                    <a:gd name="connsiteX0" fmla="*/ 349794 w 353161"/>
                    <a:gd name="connsiteY0" fmla="*/ 560058 h 560057"/>
                    <a:gd name="connsiteX1" fmla="*/ 72937 w 353161"/>
                    <a:gd name="connsiteY1" fmla="*/ 382824 h 560057"/>
                    <a:gd name="connsiteX2" fmla="*/ 92025 w 353161"/>
                    <a:gd name="connsiteY2" fmla="*/ 318633 h 560057"/>
                    <a:gd name="connsiteX3" fmla="*/ 1431 w 353161"/>
                    <a:gd name="connsiteY3" fmla="*/ 172947 h 560057"/>
                    <a:gd name="connsiteX4" fmla="*/ 71611 w 353161"/>
                    <a:gd name="connsiteY4" fmla="*/ 171026 h 560057"/>
                    <a:gd name="connsiteX5" fmla="*/ 35035 w 353161"/>
                    <a:gd name="connsiteY5" fmla="*/ 3302 h 560057"/>
                    <a:gd name="connsiteX6" fmla="*/ 178070 w 353161"/>
                    <a:gd name="connsiteY6" fmla="*/ 137399 h 560057"/>
                    <a:gd name="connsiteX7" fmla="*/ 201113 w 353161"/>
                    <a:gd name="connsiteY7" fmla="*/ 69162 h 560057"/>
                    <a:gd name="connsiteX8" fmla="*/ 260389 w 353161"/>
                    <a:gd name="connsiteY8" fmla="*/ 232154 h 560057"/>
                    <a:gd name="connsiteX9" fmla="*/ 304646 w 353161"/>
                    <a:gd name="connsiteY9" fmla="*/ 190869 h 560057"/>
                    <a:gd name="connsiteX10" fmla="*/ 349794 w 353161"/>
                    <a:gd name="connsiteY10" fmla="*/ 560058 h 56005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</a:cxnLst>
                  <a:rect l="l" t="t" r="r" b="b"/>
                  <a:pathLst>
                    <a:path w="353161" h="560057">
                      <a:moveTo>
                        <a:pt x="349794" y="560058"/>
                      </a:moveTo>
                      <a:cubicBezTo>
                        <a:pt x="349794" y="560058"/>
                        <a:pt x="113559" y="443472"/>
                        <a:pt x="72937" y="382824"/>
                      </a:cubicBezTo>
                      <a:cubicBezTo>
                        <a:pt x="32315" y="322176"/>
                        <a:pt x="92025" y="318633"/>
                        <a:pt x="92025" y="318633"/>
                      </a:cubicBezTo>
                      <a:cubicBezTo>
                        <a:pt x="92025" y="318633"/>
                        <a:pt x="-13405" y="216106"/>
                        <a:pt x="1431" y="172947"/>
                      </a:cubicBezTo>
                      <a:cubicBezTo>
                        <a:pt x="16267" y="129787"/>
                        <a:pt x="71611" y="171026"/>
                        <a:pt x="71611" y="171026"/>
                      </a:cubicBezTo>
                      <a:cubicBezTo>
                        <a:pt x="71611" y="171026"/>
                        <a:pt x="3031" y="18481"/>
                        <a:pt x="35035" y="3302"/>
                      </a:cubicBezTo>
                      <a:cubicBezTo>
                        <a:pt x="94471" y="-24953"/>
                        <a:pt x="178070" y="137399"/>
                        <a:pt x="178070" y="137399"/>
                      </a:cubicBezTo>
                      <a:cubicBezTo>
                        <a:pt x="178070" y="137399"/>
                        <a:pt x="160125" y="66876"/>
                        <a:pt x="201113" y="69162"/>
                      </a:cubicBezTo>
                      <a:cubicBezTo>
                        <a:pt x="262949" y="72614"/>
                        <a:pt x="260389" y="232154"/>
                        <a:pt x="260389" y="232154"/>
                      </a:cubicBezTo>
                      <a:cubicBezTo>
                        <a:pt x="260389" y="232154"/>
                        <a:pt x="267384" y="170981"/>
                        <a:pt x="304646" y="190869"/>
                      </a:cubicBezTo>
                      <a:cubicBezTo>
                        <a:pt x="371511" y="226507"/>
                        <a:pt x="349794" y="560058"/>
                        <a:pt x="349794" y="560058"/>
                      </a:cubicBezTo>
                      <a:close/>
                    </a:path>
                  </a:pathLst>
                </a:custGeom>
                <a:solidFill>
                  <a:srgbClr val="8282A8"/>
                </a:solidFill>
                <a:ln w="2286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 b="1">
                    <a:latin typeface="+mj-lt"/>
                  </a:endParaRPr>
                </a:p>
              </p:txBody>
            </p:sp>
            <p:sp>
              <p:nvSpPr>
                <p:cNvPr id="133" name="Freeform: Shape 132">
                  <a:extLst>
                    <a:ext uri="{FF2B5EF4-FFF2-40B4-BE49-F238E27FC236}">
                      <a16:creationId xmlns:a16="http://schemas.microsoft.com/office/drawing/2014/main" id="{9E21E271-DDB6-40D3-9F4E-85ADC27F09D6}"/>
                    </a:ext>
                  </a:extLst>
                </p:cNvPr>
                <p:cNvSpPr/>
                <p:nvPr/>
              </p:nvSpPr>
              <p:spPr>
                <a:xfrm>
                  <a:off x="5331104" y="3083835"/>
                  <a:ext cx="317125" cy="557465"/>
                </a:xfrm>
                <a:custGeom>
                  <a:avLst/>
                  <a:gdLst>
                    <a:gd name="connsiteX0" fmla="*/ 282252 w 317125"/>
                    <a:gd name="connsiteY0" fmla="*/ 174126 h 557465"/>
                    <a:gd name="connsiteX1" fmla="*/ 224782 w 317125"/>
                    <a:gd name="connsiteY1" fmla="*/ 200209 h 557465"/>
                    <a:gd name="connsiteX2" fmla="*/ 166078 w 317125"/>
                    <a:gd name="connsiteY2" fmla="*/ 69153 h 557465"/>
                    <a:gd name="connsiteX3" fmla="*/ 143035 w 317125"/>
                    <a:gd name="connsiteY3" fmla="*/ 137390 h 557465"/>
                    <a:gd name="connsiteX4" fmla="*/ 0 w 317125"/>
                    <a:gd name="connsiteY4" fmla="*/ 3293 h 557465"/>
                    <a:gd name="connsiteX5" fmla="*/ 315011 w 317125"/>
                    <a:gd name="connsiteY5" fmla="*/ 557465 h 557465"/>
                    <a:gd name="connsiteX6" fmla="*/ 282252 w 317125"/>
                    <a:gd name="connsiteY6" fmla="*/ 174126 h 55746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</a:cxnLst>
                  <a:rect l="l" t="t" r="r" b="b"/>
                  <a:pathLst>
                    <a:path w="317125" h="557465">
                      <a:moveTo>
                        <a:pt x="282252" y="174126"/>
                      </a:moveTo>
                      <a:cubicBezTo>
                        <a:pt x="249654" y="154878"/>
                        <a:pt x="224782" y="200209"/>
                        <a:pt x="224782" y="200209"/>
                      </a:cubicBezTo>
                      <a:cubicBezTo>
                        <a:pt x="224782" y="200209"/>
                        <a:pt x="227914" y="72605"/>
                        <a:pt x="166078" y="69153"/>
                      </a:cubicBezTo>
                      <a:cubicBezTo>
                        <a:pt x="125090" y="66867"/>
                        <a:pt x="143035" y="137390"/>
                        <a:pt x="143035" y="137390"/>
                      </a:cubicBezTo>
                      <a:cubicBezTo>
                        <a:pt x="143035" y="137390"/>
                        <a:pt x="59527" y="-24916"/>
                        <a:pt x="0" y="3293"/>
                      </a:cubicBezTo>
                      <a:lnTo>
                        <a:pt x="315011" y="557465"/>
                      </a:lnTo>
                      <a:cubicBezTo>
                        <a:pt x="317228" y="518763"/>
                        <a:pt x="325549" y="199729"/>
                        <a:pt x="282252" y="174126"/>
                      </a:cubicBezTo>
                      <a:close/>
                    </a:path>
                  </a:pathLst>
                </a:custGeom>
                <a:solidFill>
                  <a:srgbClr val="B1B1DE"/>
                </a:solidFill>
                <a:ln w="2286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 b="1">
                    <a:latin typeface="+mj-lt"/>
                  </a:endParaRPr>
                </a:p>
              </p:txBody>
            </p:sp>
            <p:sp>
              <p:nvSpPr>
                <p:cNvPr id="134" name="Freeform: Shape 133">
                  <a:extLst>
                    <a:ext uri="{FF2B5EF4-FFF2-40B4-BE49-F238E27FC236}">
                      <a16:creationId xmlns:a16="http://schemas.microsoft.com/office/drawing/2014/main" id="{F67F13C7-39C8-4A51-8993-F625B765BB3F}"/>
                    </a:ext>
                  </a:extLst>
                </p:cNvPr>
                <p:cNvSpPr/>
                <p:nvPr/>
              </p:nvSpPr>
              <p:spPr>
                <a:xfrm>
                  <a:off x="5217409" y="3396761"/>
                  <a:ext cx="422327" cy="260047"/>
                </a:xfrm>
                <a:custGeom>
                  <a:avLst/>
                  <a:gdLst>
                    <a:gd name="connsiteX0" fmla="*/ 422328 w 422327"/>
                    <a:gd name="connsiteY0" fmla="*/ 248563 h 260047"/>
                    <a:gd name="connsiteX1" fmla="*/ 179097 w 422327"/>
                    <a:gd name="connsiteY1" fmla="*/ 251169 h 260047"/>
                    <a:gd name="connsiteX2" fmla="*/ 164901 w 422327"/>
                    <a:gd name="connsiteY2" fmla="*/ 203369 h 260047"/>
                    <a:gd name="connsiteX3" fmla="*/ 49207 w 422327"/>
                    <a:gd name="connsiteY3" fmla="*/ 149305 h 260047"/>
                    <a:gd name="connsiteX4" fmla="*/ 92206 w 422327"/>
                    <a:gd name="connsiteY4" fmla="*/ 119587 h 260047"/>
                    <a:gd name="connsiteX5" fmla="*/ 1247 w 422327"/>
                    <a:gd name="connsiteY5" fmla="*/ 29815 h 260047"/>
                    <a:gd name="connsiteX6" fmla="*/ 144967 w 422327"/>
                    <a:gd name="connsiteY6" fmla="*/ 55350 h 260047"/>
                    <a:gd name="connsiteX7" fmla="*/ 131617 w 422327"/>
                    <a:gd name="connsiteY7" fmla="*/ 3412 h 260047"/>
                    <a:gd name="connsiteX8" fmla="*/ 234807 w 422327"/>
                    <a:gd name="connsiteY8" fmla="*/ 80999 h 260047"/>
                    <a:gd name="connsiteX9" fmla="*/ 262239 w 422327"/>
                    <a:gd name="connsiteY9" fmla="*/ 53567 h 260047"/>
                    <a:gd name="connsiteX10" fmla="*/ 422328 w 422327"/>
                    <a:gd name="connsiteY10" fmla="*/ 248563 h 26004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</a:cxnLst>
                  <a:rect l="l" t="t" r="r" b="b"/>
                  <a:pathLst>
                    <a:path w="422327" h="260047">
                      <a:moveTo>
                        <a:pt x="422328" y="248563"/>
                      </a:moveTo>
                      <a:cubicBezTo>
                        <a:pt x="422328" y="248563"/>
                        <a:pt x="229115" y="272566"/>
                        <a:pt x="179097" y="251169"/>
                      </a:cubicBezTo>
                      <a:cubicBezTo>
                        <a:pt x="129080" y="229772"/>
                        <a:pt x="164901" y="203369"/>
                        <a:pt x="164901" y="203369"/>
                      </a:cubicBezTo>
                      <a:cubicBezTo>
                        <a:pt x="164901" y="203369"/>
                        <a:pt x="57459" y="182269"/>
                        <a:pt x="49207" y="149305"/>
                      </a:cubicBezTo>
                      <a:cubicBezTo>
                        <a:pt x="40954" y="116341"/>
                        <a:pt x="92206" y="119587"/>
                        <a:pt x="92206" y="119587"/>
                      </a:cubicBezTo>
                      <a:cubicBezTo>
                        <a:pt x="92206" y="119587"/>
                        <a:pt x="-12515" y="52264"/>
                        <a:pt x="1247" y="29815"/>
                      </a:cubicBezTo>
                      <a:cubicBezTo>
                        <a:pt x="26895" y="-11995"/>
                        <a:pt x="144967" y="55350"/>
                        <a:pt x="144967" y="55350"/>
                      </a:cubicBezTo>
                      <a:cubicBezTo>
                        <a:pt x="144967" y="55350"/>
                        <a:pt x="105100" y="18637"/>
                        <a:pt x="131617" y="3412"/>
                      </a:cubicBezTo>
                      <a:cubicBezTo>
                        <a:pt x="171576" y="-19562"/>
                        <a:pt x="234807" y="80999"/>
                        <a:pt x="234807" y="80999"/>
                      </a:cubicBezTo>
                      <a:cubicBezTo>
                        <a:pt x="234807" y="80999"/>
                        <a:pt x="230875" y="56219"/>
                        <a:pt x="262239" y="53567"/>
                      </a:cubicBezTo>
                      <a:cubicBezTo>
                        <a:pt x="318383" y="48561"/>
                        <a:pt x="422328" y="248563"/>
                        <a:pt x="422328" y="248563"/>
                      </a:cubicBezTo>
                      <a:close/>
                    </a:path>
                  </a:pathLst>
                </a:custGeom>
                <a:solidFill>
                  <a:srgbClr val="8282A8"/>
                </a:solidFill>
                <a:ln w="2286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 b="1">
                    <a:latin typeface="+mj-lt"/>
                  </a:endParaRPr>
                </a:p>
              </p:txBody>
            </p:sp>
            <p:sp>
              <p:nvSpPr>
                <p:cNvPr id="135" name="Freeform: Shape 134">
                  <a:extLst>
                    <a:ext uri="{FF2B5EF4-FFF2-40B4-BE49-F238E27FC236}">
                      <a16:creationId xmlns:a16="http://schemas.microsoft.com/office/drawing/2014/main" id="{C07237A7-7DF8-4AE4-BB69-1395964A413A}"/>
                    </a:ext>
                  </a:extLst>
                </p:cNvPr>
                <p:cNvSpPr/>
                <p:nvPr/>
              </p:nvSpPr>
              <p:spPr>
                <a:xfrm>
                  <a:off x="5218656" y="3394004"/>
                  <a:ext cx="421652" cy="250291"/>
                </a:xfrm>
                <a:custGeom>
                  <a:avLst/>
                  <a:gdLst>
                    <a:gd name="connsiteX0" fmla="*/ 260810 w 421652"/>
                    <a:gd name="connsiteY0" fmla="*/ 39567 h 250291"/>
                    <a:gd name="connsiteX1" fmla="*/ 233561 w 421652"/>
                    <a:gd name="connsiteY1" fmla="*/ 83824 h 250291"/>
                    <a:gd name="connsiteX2" fmla="*/ 130188 w 421652"/>
                    <a:gd name="connsiteY2" fmla="*/ 4706 h 250291"/>
                    <a:gd name="connsiteX3" fmla="*/ 140360 w 421652"/>
                    <a:gd name="connsiteY3" fmla="*/ 56758 h 250291"/>
                    <a:gd name="connsiteX4" fmla="*/ 0 w 421652"/>
                    <a:gd name="connsiteY4" fmla="*/ 32641 h 250291"/>
                    <a:gd name="connsiteX5" fmla="*/ 421653 w 421652"/>
                    <a:gd name="connsiteY5" fmla="*/ 250291 h 250291"/>
                    <a:gd name="connsiteX6" fmla="*/ 260810 w 421652"/>
                    <a:gd name="connsiteY6" fmla="*/ 39567 h 25029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</a:cxnLst>
                  <a:rect l="l" t="t" r="r" b="b"/>
                  <a:pathLst>
                    <a:path w="421652" h="250291">
                      <a:moveTo>
                        <a:pt x="260810" y="39567"/>
                      </a:moveTo>
                      <a:cubicBezTo>
                        <a:pt x="229491" y="42311"/>
                        <a:pt x="233561" y="83824"/>
                        <a:pt x="233561" y="83824"/>
                      </a:cubicBezTo>
                      <a:cubicBezTo>
                        <a:pt x="233561" y="83824"/>
                        <a:pt x="177576" y="-23435"/>
                        <a:pt x="130188" y="4706"/>
                      </a:cubicBezTo>
                      <a:cubicBezTo>
                        <a:pt x="103899" y="20319"/>
                        <a:pt x="140360" y="56758"/>
                        <a:pt x="140360" y="56758"/>
                      </a:cubicBezTo>
                      <a:cubicBezTo>
                        <a:pt x="140360" y="56758"/>
                        <a:pt x="25649" y="-9170"/>
                        <a:pt x="0" y="32641"/>
                      </a:cubicBezTo>
                      <a:lnTo>
                        <a:pt x="421653" y="250291"/>
                      </a:lnTo>
                      <a:cubicBezTo>
                        <a:pt x="407319" y="225213"/>
                        <a:pt x="313296" y="34995"/>
                        <a:pt x="260810" y="39567"/>
                      </a:cubicBezTo>
                      <a:close/>
                    </a:path>
                  </a:pathLst>
                </a:custGeom>
                <a:solidFill>
                  <a:srgbClr val="3E3D51"/>
                </a:solidFill>
                <a:ln w="2286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 b="1">
                    <a:latin typeface="+mj-lt"/>
                  </a:endParaRPr>
                </a:p>
              </p:txBody>
            </p:sp>
            <p:sp>
              <p:nvSpPr>
                <p:cNvPr id="136" name="Freeform: Shape 135">
                  <a:extLst>
                    <a:ext uri="{FF2B5EF4-FFF2-40B4-BE49-F238E27FC236}">
                      <a16:creationId xmlns:a16="http://schemas.microsoft.com/office/drawing/2014/main" id="{3351F96F-A88A-429F-930F-8FDACEEDB3DB}"/>
                    </a:ext>
                  </a:extLst>
                </p:cNvPr>
                <p:cNvSpPr/>
                <p:nvPr/>
              </p:nvSpPr>
              <p:spPr>
                <a:xfrm>
                  <a:off x="5538718" y="3303658"/>
                  <a:ext cx="1092525" cy="159631"/>
                </a:xfrm>
                <a:custGeom>
                  <a:avLst/>
                  <a:gdLst>
                    <a:gd name="connsiteX0" fmla="*/ 1092525 w 1092525"/>
                    <a:gd name="connsiteY0" fmla="*/ 159631 h 159631"/>
                    <a:gd name="connsiteX1" fmla="*/ 70683 w 1092525"/>
                    <a:gd name="connsiteY1" fmla="*/ 159631 h 159631"/>
                    <a:gd name="connsiteX2" fmla="*/ 0 w 1092525"/>
                    <a:gd name="connsiteY2" fmla="*/ 98092 h 159631"/>
                    <a:gd name="connsiteX3" fmla="*/ 0 w 1092525"/>
                    <a:gd name="connsiteY3" fmla="*/ 61516 h 159631"/>
                    <a:gd name="connsiteX4" fmla="*/ 70683 w 1092525"/>
                    <a:gd name="connsiteY4" fmla="*/ 0 h 159631"/>
                    <a:gd name="connsiteX5" fmla="*/ 1092525 w 1092525"/>
                    <a:gd name="connsiteY5" fmla="*/ 0 h 159631"/>
                    <a:gd name="connsiteX6" fmla="*/ 1090651 w 1092525"/>
                    <a:gd name="connsiteY6" fmla="*/ 157734 h 15963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</a:cxnLst>
                  <a:rect l="l" t="t" r="r" b="b"/>
                  <a:pathLst>
                    <a:path w="1092525" h="159631">
                      <a:moveTo>
                        <a:pt x="1092525" y="159631"/>
                      </a:moveTo>
                      <a:lnTo>
                        <a:pt x="70683" y="159631"/>
                      </a:lnTo>
                      <a:cubicBezTo>
                        <a:pt x="31638" y="159631"/>
                        <a:pt x="0" y="132062"/>
                        <a:pt x="0" y="98092"/>
                      </a:cubicBezTo>
                      <a:lnTo>
                        <a:pt x="0" y="61516"/>
                      </a:lnTo>
                      <a:cubicBezTo>
                        <a:pt x="0" y="27546"/>
                        <a:pt x="31638" y="0"/>
                        <a:pt x="70683" y="0"/>
                      </a:cubicBezTo>
                      <a:lnTo>
                        <a:pt x="1092525" y="0"/>
                      </a:lnTo>
                      <a:cubicBezTo>
                        <a:pt x="1045799" y="44485"/>
                        <a:pt x="1044976" y="112471"/>
                        <a:pt x="1090651" y="157734"/>
                      </a:cubicBezTo>
                      <a:close/>
                    </a:path>
                  </a:pathLst>
                </a:custGeom>
                <a:solidFill>
                  <a:srgbClr val="3E3D51"/>
                </a:solidFill>
                <a:ln w="2286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 b="1">
                    <a:latin typeface="+mj-lt"/>
                  </a:endParaRPr>
                </a:p>
              </p:txBody>
            </p:sp>
            <p:sp>
              <p:nvSpPr>
                <p:cNvPr id="137" name="Freeform: Shape 136">
                  <a:extLst>
                    <a:ext uri="{FF2B5EF4-FFF2-40B4-BE49-F238E27FC236}">
                      <a16:creationId xmlns:a16="http://schemas.microsoft.com/office/drawing/2014/main" id="{66F18F89-A51F-4170-BF67-74DBFE7EB7B3}"/>
                    </a:ext>
                  </a:extLst>
                </p:cNvPr>
                <p:cNvSpPr/>
                <p:nvPr/>
              </p:nvSpPr>
              <p:spPr>
                <a:xfrm>
                  <a:off x="6038850" y="3322015"/>
                  <a:ext cx="578358" cy="123055"/>
                </a:xfrm>
                <a:custGeom>
                  <a:avLst/>
                  <a:gdLst>
                    <a:gd name="connsiteX0" fmla="*/ 578084 w 578358"/>
                    <a:gd name="connsiteY0" fmla="*/ 0 h 123055"/>
                    <a:gd name="connsiteX1" fmla="*/ 64008 w 578358"/>
                    <a:gd name="connsiteY1" fmla="*/ 0 h 123055"/>
                    <a:gd name="connsiteX2" fmla="*/ 0 w 578358"/>
                    <a:gd name="connsiteY2" fmla="*/ 61539 h 123055"/>
                    <a:gd name="connsiteX3" fmla="*/ 0 w 578358"/>
                    <a:gd name="connsiteY3" fmla="*/ 61539 h 123055"/>
                    <a:gd name="connsiteX4" fmla="*/ 64008 w 578358"/>
                    <a:gd name="connsiteY4" fmla="*/ 123056 h 123055"/>
                    <a:gd name="connsiteX5" fmla="*/ 578358 w 578358"/>
                    <a:gd name="connsiteY5" fmla="*/ 123056 h 123055"/>
                    <a:gd name="connsiteX6" fmla="*/ 578084 w 578358"/>
                    <a:gd name="connsiteY6" fmla="*/ 0 h 12305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</a:cxnLst>
                  <a:rect l="l" t="t" r="r" b="b"/>
                  <a:pathLst>
                    <a:path w="578358" h="123055">
                      <a:moveTo>
                        <a:pt x="578084" y="0"/>
                      </a:moveTo>
                      <a:lnTo>
                        <a:pt x="64008" y="0"/>
                      </a:lnTo>
                      <a:cubicBezTo>
                        <a:pt x="28598" y="0"/>
                        <a:pt x="0" y="27432"/>
                        <a:pt x="0" y="61539"/>
                      </a:cubicBezTo>
                      <a:lnTo>
                        <a:pt x="0" y="61539"/>
                      </a:lnTo>
                      <a:cubicBezTo>
                        <a:pt x="0" y="95509"/>
                        <a:pt x="28689" y="123056"/>
                        <a:pt x="64008" y="123056"/>
                      </a:cubicBezTo>
                      <a:lnTo>
                        <a:pt x="578358" y="123056"/>
                      </a:lnTo>
                      <a:cubicBezTo>
                        <a:pt x="554310" y="85591"/>
                        <a:pt x="554203" y="37572"/>
                        <a:pt x="578084" y="0"/>
                      </a:cubicBezTo>
                      <a:close/>
                    </a:path>
                  </a:pathLst>
                </a:custGeom>
                <a:solidFill>
                  <a:srgbClr val="FBF3FF"/>
                </a:solidFill>
                <a:ln w="2286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 b="1">
                    <a:latin typeface="+mj-lt"/>
                  </a:endParaRPr>
                </a:p>
              </p:txBody>
            </p:sp>
            <p:sp>
              <p:nvSpPr>
                <p:cNvPr id="138" name="Freeform: Shape 137">
                  <a:extLst>
                    <a:ext uri="{FF2B5EF4-FFF2-40B4-BE49-F238E27FC236}">
                      <a16:creationId xmlns:a16="http://schemas.microsoft.com/office/drawing/2014/main" id="{0C2625E9-7E13-464B-ABFF-04F68BB757D4}"/>
                    </a:ext>
                  </a:extLst>
                </p:cNvPr>
                <p:cNvSpPr/>
                <p:nvPr/>
              </p:nvSpPr>
              <p:spPr>
                <a:xfrm>
                  <a:off x="5424418" y="3454968"/>
                  <a:ext cx="1359667" cy="193487"/>
                </a:xfrm>
                <a:custGeom>
                  <a:avLst/>
                  <a:gdLst>
                    <a:gd name="connsiteX0" fmla="*/ 1359667 w 1359667"/>
                    <a:gd name="connsiteY0" fmla="*/ 0 h 193487"/>
                    <a:gd name="connsiteX1" fmla="*/ 72375 w 1359667"/>
                    <a:gd name="connsiteY1" fmla="*/ 0 h 193487"/>
                    <a:gd name="connsiteX2" fmla="*/ 0 w 1359667"/>
                    <a:gd name="connsiteY2" fmla="*/ 68100 h 193487"/>
                    <a:gd name="connsiteX3" fmla="*/ 0 w 1359667"/>
                    <a:gd name="connsiteY3" fmla="*/ 125387 h 193487"/>
                    <a:gd name="connsiteX4" fmla="*/ 72375 w 1359667"/>
                    <a:gd name="connsiteY4" fmla="*/ 193487 h 193487"/>
                    <a:gd name="connsiteX5" fmla="*/ 1359667 w 1359667"/>
                    <a:gd name="connsiteY5" fmla="*/ 193487 h 193487"/>
                    <a:gd name="connsiteX6" fmla="*/ 1358981 w 1359667"/>
                    <a:gd name="connsiteY6" fmla="*/ 192847 h 193487"/>
                    <a:gd name="connsiteX7" fmla="*/ 1359667 w 1359667"/>
                    <a:gd name="connsiteY7" fmla="*/ 0 h 19348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</a:cxnLst>
                  <a:rect l="l" t="t" r="r" b="b"/>
                  <a:pathLst>
                    <a:path w="1359667" h="193487">
                      <a:moveTo>
                        <a:pt x="1359667" y="0"/>
                      </a:moveTo>
                      <a:lnTo>
                        <a:pt x="72375" y="0"/>
                      </a:lnTo>
                      <a:cubicBezTo>
                        <a:pt x="32416" y="0"/>
                        <a:pt x="0" y="30495"/>
                        <a:pt x="0" y="68100"/>
                      </a:cubicBezTo>
                      <a:lnTo>
                        <a:pt x="0" y="125387"/>
                      </a:lnTo>
                      <a:cubicBezTo>
                        <a:pt x="0" y="163015"/>
                        <a:pt x="32416" y="193487"/>
                        <a:pt x="72375" y="193487"/>
                      </a:cubicBezTo>
                      <a:lnTo>
                        <a:pt x="1359667" y="193487"/>
                      </a:lnTo>
                      <a:lnTo>
                        <a:pt x="1358981" y="192847"/>
                      </a:lnTo>
                      <a:cubicBezTo>
                        <a:pt x="1303843" y="138897"/>
                        <a:pt x="1304140" y="53584"/>
                        <a:pt x="1359667" y="0"/>
                      </a:cubicBezTo>
                      <a:close/>
                    </a:path>
                  </a:pathLst>
                </a:custGeom>
                <a:solidFill>
                  <a:srgbClr val="FF7685"/>
                </a:solidFill>
                <a:ln w="2286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 b="1">
                    <a:latin typeface="+mj-lt"/>
                  </a:endParaRPr>
                </a:p>
              </p:txBody>
            </p:sp>
            <p:sp>
              <p:nvSpPr>
                <p:cNvPr id="139" name="Freeform: Shape 138">
                  <a:extLst>
                    <a:ext uri="{FF2B5EF4-FFF2-40B4-BE49-F238E27FC236}">
                      <a16:creationId xmlns:a16="http://schemas.microsoft.com/office/drawing/2014/main" id="{7AAA221D-EC25-41FC-A18F-7615C6AAC94B}"/>
                    </a:ext>
                  </a:extLst>
                </p:cNvPr>
                <p:cNvSpPr/>
                <p:nvPr/>
              </p:nvSpPr>
              <p:spPr>
                <a:xfrm>
                  <a:off x="6000765" y="3483612"/>
                  <a:ext cx="760460" cy="136199"/>
                </a:xfrm>
                <a:custGeom>
                  <a:avLst/>
                  <a:gdLst>
                    <a:gd name="connsiteX0" fmla="*/ 760461 w 760460"/>
                    <a:gd name="connsiteY0" fmla="*/ 0 h 136199"/>
                    <a:gd name="connsiteX1" fmla="*/ 72375 w 760460"/>
                    <a:gd name="connsiteY1" fmla="*/ 0 h 136199"/>
                    <a:gd name="connsiteX2" fmla="*/ 0 w 760460"/>
                    <a:gd name="connsiteY2" fmla="*/ 68100 h 136199"/>
                    <a:gd name="connsiteX3" fmla="*/ 0 w 760460"/>
                    <a:gd name="connsiteY3" fmla="*/ 68100 h 136199"/>
                    <a:gd name="connsiteX4" fmla="*/ 72375 w 760460"/>
                    <a:gd name="connsiteY4" fmla="*/ 136200 h 136199"/>
                    <a:gd name="connsiteX5" fmla="*/ 760461 w 760460"/>
                    <a:gd name="connsiteY5" fmla="*/ 136200 h 136199"/>
                    <a:gd name="connsiteX6" fmla="*/ 760461 w 760460"/>
                    <a:gd name="connsiteY6" fmla="*/ 0 h 13619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</a:cxnLst>
                  <a:rect l="l" t="t" r="r" b="b"/>
                  <a:pathLst>
                    <a:path w="760460" h="136199">
                      <a:moveTo>
                        <a:pt x="760461" y="0"/>
                      </a:moveTo>
                      <a:lnTo>
                        <a:pt x="72375" y="0"/>
                      </a:lnTo>
                      <a:cubicBezTo>
                        <a:pt x="32415" y="0"/>
                        <a:pt x="0" y="30495"/>
                        <a:pt x="0" y="68100"/>
                      </a:cubicBezTo>
                      <a:lnTo>
                        <a:pt x="0" y="68100"/>
                      </a:lnTo>
                      <a:cubicBezTo>
                        <a:pt x="0" y="105728"/>
                        <a:pt x="32415" y="136200"/>
                        <a:pt x="72375" y="136200"/>
                      </a:cubicBezTo>
                      <a:lnTo>
                        <a:pt x="760461" y="136200"/>
                      </a:lnTo>
                      <a:cubicBezTo>
                        <a:pt x="735177" y="94320"/>
                        <a:pt x="735177" y="41880"/>
                        <a:pt x="760461" y="0"/>
                      </a:cubicBezTo>
                      <a:close/>
                    </a:path>
                  </a:pathLst>
                </a:custGeom>
                <a:solidFill>
                  <a:srgbClr val="FBF3FF"/>
                </a:solidFill>
                <a:ln w="2286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 b="1">
                    <a:latin typeface="+mj-lt"/>
                  </a:endParaRPr>
                </a:p>
              </p:txBody>
            </p:sp>
            <p:sp>
              <p:nvSpPr>
                <p:cNvPr id="140" name="Freeform: Shape 139">
                  <a:extLst>
                    <a:ext uri="{FF2B5EF4-FFF2-40B4-BE49-F238E27FC236}">
                      <a16:creationId xmlns:a16="http://schemas.microsoft.com/office/drawing/2014/main" id="{14418E66-7E7A-4342-97E6-2D0D68885490}"/>
                    </a:ext>
                  </a:extLst>
                </p:cNvPr>
                <p:cNvSpPr/>
                <p:nvPr/>
              </p:nvSpPr>
              <p:spPr>
                <a:xfrm>
                  <a:off x="6291293" y="3552078"/>
                  <a:ext cx="73152" cy="22265"/>
                </a:xfrm>
                <a:custGeom>
                  <a:avLst/>
                  <a:gdLst>
                    <a:gd name="connsiteX0" fmla="*/ 73152 w 73152"/>
                    <a:gd name="connsiteY0" fmla="*/ 0 h 22265"/>
                    <a:gd name="connsiteX1" fmla="*/ 20574 w 73152"/>
                    <a:gd name="connsiteY1" fmla="*/ 0 h 22265"/>
                    <a:gd name="connsiteX2" fmla="*/ 0 w 73152"/>
                    <a:gd name="connsiteY2" fmla="*/ 20437 h 22265"/>
                    <a:gd name="connsiteX3" fmla="*/ 0 w 73152"/>
                    <a:gd name="connsiteY3" fmla="*/ 22266 h 22265"/>
                    <a:gd name="connsiteX4" fmla="*/ 72969 w 73152"/>
                    <a:gd name="connsiteY4" fmla="*/ 22266 h 2226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73152" h="22265">
                      <a:moveTo>
                        <a:pt x="73152" y="0"/>
                      </a:moveTo>
                      <a:lnTo>
                        <a:pt x="20574" y="0"/>
                      </a:lnTo>
                      <a:cubicBezTo>
                        <a:pt x="9265" y="0"/>
                        <a:pt x="75" y="9128"/>
                        <a:pt x="0" y="20437"/>
                      </a:cubicBezTo>
                      <a:lnTo>
                        <a:pt x="0" y="22266"/>
                      </a:lnTo>
                      <a:lnTo>
                        <a:pt x="72969" y="22266"/>
                      </a:lnTo>
                      <a:close/>
                    </a:path>
                  </a:pathLst>
                </a:custGeom>
                <a:solidFill>
                  <a:srgbClr val="3E3D51"/>
                </a:solidFill>
                <a:ln w="2286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 b="1">
                    <a:latin typeface="+mj-lt"/>
                  </a:endParaRPr>
                </a:p>
              </p:txBody>
            </p:sp>
            <p:sp>
              <p:nvSpPr>
                <p:cNvPr id="141" name="Freeform: Shape 140">
                  <a:extLst>
                    <a:ext uri="{FF2B5EF4-FFF2-40B4-BE49-F238E27FC236}">
                      <a16:creationId xmlns:a16="http://schemas.microsoft.com/office/drawing/2014/main" id="{53DB1964-5CB2-484F-91F6-A0DADCBFB841}"/>
                    </a:ext>
                  </a:extLst>
                </p:cNvPr>
                <p:cNvSpPr/>
                <p:nvPr/>
              </p:nvSpPr>
              <p:spPr>
                <a:xfrm>
                  <a:off x="6314084" y="3552146"/>
                  <a:ext cx="239572" cy="178193"/>
                </a:xfrm>
                <a:custGeom>
                  <a:avLst/>
                  <a:gdLst>
                    <a:gd name="connsiteX0" fmla="*/ 0 w 239572"/>
                    <a:gd name="connsiteY0" fmla="*/ 0 h 178193"/>
                    <a:gd name="connsiteX1" fmla="*/ 41857 w 239572"/>
                    <a:gd name="connsiteY1" fmla="*/ 23729 h 178193"/>
                    <a:gd name="connsiteX2" fmla="*/ 166421 w 239572"/>
                    <a:gd name="connsiteY2" fmla="*/ 178194 h 178193"/>
                    <a:gd name="connsiteX3" fmla="*/ 239573 w 239572"/>
                    <a:gd name="connsiteY3" fmla="*/ 178194 h 178193"/>
                    <a:gd name="connsiteX4" fmla="*/ 121112 w 239572"/>
                    <a:gd name="connsiteY4" fmla="*/ 31295 h 178193"/>
                    <a:gd name="connsiteX5" fmla="*/ 65928 w 239572"/>
                    <a:gd name="connsiteY5" fmla="*/ 0 h 17819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239572" h="178193">
                      <a:moveTo>
                        <a:pt x="0" y="0"/>
                      </a:moveTo>
                      <a:cubicBezTo>
                        <a:pt x="12550" y="0"/>
                        <a:pt x="31295" y="10607"/>
                        <a:pt x="41857" y="23729"/>
                      </a:cubicBezTo>
                      <a:lnTo>
                        <a:pt x="166421" y="178194"/>
                      </a:lnTo>
                      <a:lnTo>
                        <a:pt x="239573" y="178194"/>
                      </a:lnTo>
                      <a:lnTo>
                        <a:pt x="121112" y="31295"/>
                      </a:lnTo>
                      <a:cubicBezTo>
                        <a:pt x="107191" y="14013"/>
                        <a:pt x="82479" y="0"/>
                        <a:pt x="65928" y="0"/>
                      </a:cubicBezTo>
                      <a:close/>
                    </a:path>
                  </a:pathLst>
                </a:custGeom>
                <a:solidFill>
                  <a:srgbClr val="8282A8"/>
                </a:solidFill>
                <a:ln w="2286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 b="1">
                    <a:latin typeface="+mj-lt"/>
                  </a:endParaRPr>
                </a:p>
              </p:txBody>
            </p:sp>
            <p:sp>
              <p:nvSpPr>
                <p:cNvPr id="142" name="Freeform: Shape 141">
                  <a:extLst>
                    <a:ext uri="{FF2B5EF4-FFF2-40B4-BE49-F238E27FC236}">
                      <a16:creationId xmlns:a16="http://schemas.microsoft.com/office/drawing/2014/main" id="{879AD672-3F7B-41EA-BC66-712AFA3E76E1}"/>
                    </a:ext>
                  </a:extLst>
                </p:cNvPr>
                <p:cNvSpPr/>
                <p:nvPr/>
              </p:nvSpPr>
              <p:spPr>
                <a:xfrm>
                  <a:off x="5445208" y="2425424"/>
                  <a:ext cx="71654" cy="71520"/>
                </a:xfrm>
                <a:custGeom>
                  <a:avLst/>
                  <a:gdLst>
                    <a:gd name="connsiteX0" fmla="*/ 42167 w 71654"/>
                    <a:gd name="connsiteY0" fmla="*/ 69447 h 71520"/>
                    <a:gd name="connsiteX1" fmla="*/ 38475 w 71654"/>
                    <a:gd name="connsiteY1" fmla="*/ 71387 h 71520"/>
                    <a:gd name="connsiteX2" fmla="*/ 36909 w 71654"/>
                    <a:gd name="connsiteY2" fmla="*/ 70224 h 71520"/>
                    <a:gd name="connsiteX3" fmla="*/ 24610 w 71654"/>
                    <a:gd name="connsiteY3" fmla="*/ 52439 h 71520"/>
                    <a:gd name="connsiteX4" fmla="*/ 2985 w 71654"/>
                    <a:gd name="connsiteY4" fmla="*/ 52439 h 71520"/>
                    <a:gd name="connsiteX5" fmla="*/ 310 w 71654"/>
                    <a:gd name="connsiteY5" fmla="*/ 50793 h 71520"/>
                    <a:gd name="connsiteX6" fmla="*/ 607 w 71654"/>
                    <a:gd name="connsiteY6" fmla="*/ 47684 h 71520"/>
                    <a:gd name="connsiteX7" fmla="*/ 13729 w 71654"/>
                    <a:gd name="connsiteY7" fmla="*/ 30470 h 71520"/>
                    <a:gd name="connsiteX8" fmla="*/ 7008 w 71654"/>
                    <a:gd name="connsiteY8" fmla="*/ 9896 h 71520"/>
                    <a:gd name="connsiteX9" fmla="*/ 7740 w 71654"/>
                    <a:gd name="connsiteY9" fmla="*/ 6833 h 71520"/>
                    <a:gd name="connsiteX10" fmla="*/ 10803 w 71654"/>
                    <a:gd name="connsiteY10" fmla="*/ 6147 h 71520"/>
                    <a:gd name="connsiteX11" fmla="*/ 31217 w 71654"/>
                    <a:gd name="connsiteY11" fmla="*/ 13325 h 71520"/>
                    <a:gd name="connsiteX12" fmla="*/ 48682 w 71654"/>
                    <a:gd name="connsiteY12" fmla="*/ 570 h 71520"/>
                    <a:gd name="connsiteX13" fmla="*/ 51814 w 71654"/>
                    <a:gd name="connsiteY13" fmla="*/ 341 h 71520"/>
                    <a:gd name="connsiteX14" fmla="*/ 53391 w 71654"/>
                    <a:gd name="connsiteY14" fmla="*/ 3039 h 71520"/>
                    <a:gd name="connsiteX15" fmla="*/ 52888 w 71654"/>
                    <a:gd name="connsiteY15" fmla="*/ 24664 h 71520"/>
                    <a:gd name="connsiteX16" fmla="*/ 70422 w 71654"/>
                    <a:gd name="connsiteY16" fmla="*/ 37328 h 71520"/>
                    <a:gd name="connsiteX17" fmla="*/ 71092 w 71654"/>
                    <a:gd name="connsiteY17" fmla="*/ 41477 h 71520"/>
                    <a:gd name="connsiteX18" fmla="*/ 69530 w 71654"/>
                    <a:gd name="connsiteY18" fmla="*/ 42586 h 71520"/>
                    <a:gd name="connsiteX19" fmla="*/ 48819 w 71654"/>
                    <a:gd name="connsiteY19" fmla="*/ 48781 h 7152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</a:cxnLst>
                  <a:rect l="l" t="t" r="r" b="b"/>
                  <a:pathLst>
                    <a:path w="71654" h="71520">
                      <a:moveTo>
                        <a:pt x="42167" y="69447"/>
                      </a:moveTo>
                      <a:cubicBezTo>
                        <a:pt x="41683" y="71002"/>
                        <a:pt x="40030" y="71870"/>
                        <a:pt x="38475" y="71387"/>
                      </a:cubicBezTo>
                      <a:cubicBezTo>
                        <a:pt x="37836" y="71188"/>
                        <a:pt x="37284" y="70778"/>
                        <a:pt x="36909" y="70224"/>
                      </a:cubicBezTo>
                      <a:lnTo>
                        <a:pt x="24610" y="52439"/>
                      </a:lnTo>
                      <a:lnTo>
                        <a:pt x="2985" y="52439"/>
                      </a:lnTo>
                      <a:cubicBezTo>
                        <a:pt x="1848" y="52462"/>
                        <a:pt x="802" y="51818"/>
                        <a:pt x="310" y="50793"/>
                      </a:cubicBezTo>
                      <a:cubicBezTo>
                        <a:pt x="-193" y="49785"/>
                        <a:pt x="-77" y="48579"/>
                        <a:pt x="607" y="47684"/>
                      </a:cubicBezTo>
                      <a:lnTo>
                        <a:pt x="13729" y="30470"/>
                      </a:lnTo>
                      <a:lnTo>
                        <a:pt x="7008" y="9896"/>
                      </a:lnTo>
                      <a:cubicBezTo>
                        <a:pt x="6652" y="8819"/>
                        <a:pt x="6935" y="7633"/>
                        <a:pt x="7740" y="6833"/>
                      </a:cubicBezTo>
                      <a:cubicBezTo>
                        <a:pt x="8555" y="6054"/>
                        <a:pt x="9734" y="5790"/>
                        <a:pt x="10803" y="6147"/>
                      </a:cubicBezTo>
                      <a:lnTo>
                        <a:pt x="31217" y="13325"/>
                      </a:lnTo>
                      <a:lnTo>
                        <a:pt x="48682" y="570"/>
                      </a:lnTo>
                      <a:cubicBezTo>
                        <a:pt x="49597" y="-97"/>
                        <a:pt x="50811" y="-185"/>
                        <a:pt x="51814" y="341"/>
                      </a:cubicBezTo>
                      <a:cubicBezTo>
                        <a:pt x="52816" y="861"/>
                        <a:pt x="53430" y="1910"/>
                        <a:pt x="53391" y="3039"/>
                      </a:cubicBezTo>
                      <a:lnTo>
                        <a:pt x="52888" y="24664"/>
                      </a:lnTo>
                      <a:lnTo>
                        <a:pt x="70422" y="37328"/>
                      </a:lnTo>
                      <a:cubicBezTo>
                        <a:pt x="71753" y="38289"/>
                        <a:pt x="72053" y="40147"/>
                        <a:pt x="71092" y="41477"/>
                      </a:cubicBezTo>
                      <a:cubicBezTo>
                        <a:pt x="70708" y="42009"/>
                        <a:pt x="70159" y="42399"/>
                        <a:pt x="69530" y="42586"/>
                      </a:cubicBezTo>
                      <a:lnTo>
                        <a:pt x="48819" y="48781"/>
                      </a:lnTo>
                      <a:close/>
                    </a:path>
                  </a:pathLst>
                </a:custGeom>
                <a:solidFill>
                  <a:srgbClr val="FF7685"/>
                </a:solidFill>
                <a:ln w="2286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 b="1">
                    <a:latin typeface="+mj-lt"/>
                  </a:endParaRPr>
                </a:p>
              </p:txBody>
            </p:sp>
            <p:sp>
              <p:nvSpPr>
                <p:cNvPr id="143" name="Freeform: Shape 142">
                  <a:extLst>
                    <a:ext uri="{FF2B5EF4-FFF2-40B4-BE49-F238E27FC236}">
                      <a16:creationId xmlns:a16="http://schemas.microsoft.com/office/drawing/2014/main" id="{583551D3-4696-4062-9D80-E72B82D14D80}"/>
                    </a:ext>
                  </a:extLst>
                </p:cNvPr>
                <p:cNvSpPr/>
                <p:nvPr/>
              </p:nvSpPr>
              <p:spPr>
                <a:xfrm>
                  <a:off x="6251030" y="2154355"/>
                  <a:ext cx="76872" cy="127327"/>
                </a:xfrm>
                <a:custGeom>
                  <a:avLst/>
                  <a:gdLst>
                    <a:gd name="connsiteX0" fmla="*/ 12190 w 76872"/>
                    <a:gd name="connsiteY0" fmla="*/ 82290 h 127327"/>
                    <a:gd name="connsiteX1" fmla="*/ 31667 w 76872"/>
                    <a:gd name="connsiteY1" fmla="*/ 52412 h 127327"/>
                    <a:gd name="connsiteX2" fmla="*/ 47189 w 76872"/>
                    <a:gd name="connsiteY2" fmla="*/ 36685 h 127327"/>
                    <a:gd name="connsiteX3" fmla="*/ 28055 w 76872"/>
                    <a:gd name="connsiteY3" fmla="*/ 21208 h 127327"/>
                    <a:gd name="connsiteX4" fmla="*/ 17539 w 76872"/>
                    <a:gd name="connsiteY4" fmla="*/ 10967 h 127327"/>
                    <a:gd name="connsiteX5" fmla="*/ 17539 w 76872"/>
                    <a:gd name="connsiteY5" fmla="*/ 10967 h 127327"/>
                    <a:gd name="connsiteX6" fmla="*/ 27621 w 76872"/>
                    <a:gd name="connsiteY6" fmla="*/ 63 h 127327"/>
                    <a:gd name="connsiteX7" fmla="*/ 49155 w 76872"/>
                    <a:gd name="connsiteY7" fmla="*/ 2532 h 127327"/>
                    <a:gd name="connsiteX8" fmla="*/ 75764 w 76872"/>
                    <a:gd name="connsiteY8" fmla="*/ 39999 h 127327"/>
                    <a:gd name="connsiteX9" fmla="*/ 52218 w 76872"/>
                    <a:gd name="connsiteY9" fmla="*/ 65831 h 127327"/>
                    <a:gd name="connsiteX10" fmla="*/ 35987 w 76872"/>
                    <a:gd name="connsiteY10" fmla="*/ 88874 h 127327"/>
                    <a:gd name="connsiteX11" fmla="*/ 760 w 76872"/>
                    <a:gd name="connsiteY11" fmla="*/ 105676 h 127327"/>
                    <a:gd name="connsiteX12" fmla="*/ 19797 w 76872"/>
                    <a:gd name="connsiteY12" fmla="*/ 93440 h 127327"/>
                    <a:gd name="connsiteX13" fmla="*/ 21197 w 76872"/>
                    <a:gd name="connsiteY13" fmla="*/ 93812 h 127327"/>
                    <a:gd name="connsiteX14" fmla="*/ 32787 w 76872"/>
                    <a:gd name="connsiteY14" fmla="*/ 114569 h 127327"/>
                    <a:gd name="connsiteX15" fmla="*/ 12759 w 76872"/>
                    <a:gd name="connsiteY15" fmla="*/ 126868 h 127327"/>
                    <a:gd name="connsiteX16" fmla="*/ 459 w 76872"/>
                    <a:gd name="connsiteY16" fmla="*/ 106841 h 127327"/>
                    <a:gd name="connsiteX17" fmla="*/ 783 w 76872"/>
                    <a:gd name="connsiteY17" fmla="*/ 105676 h 12732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</a:cxnLst>
                  <a:rect l="l" t="t" r="r" b="b"/>
                  <a:pathLst>
                    <a:path w="76872" h="127327">
                      <a:moveTo>
                        <a:pt x="12190" y="82290"/>
                      </a:moveTo>
                      <a:cubicBezTo>
                        <a:pt x="13630" y="78564"/>
                        <a:pt x="13127" y="65237"/>
                        <a:pt x="31667" y="52412"/>
                      </a:cubicBezTo>
                      <a:cubicBezTo>
                        <a:pt x="39279" y="47200"/>
                        <a:pt x="45520" y="42765"/>
                        <a:pt x="47189" y="36685"/>
                      </a:cubicBezTo>
                      <a:cubicBezTo>
                        <a:pt x="50115" y="26192"/>
                        <a:pt x="39073" y="21140"/>
                        <a:pt x="28055" y="21208"/>
                      </a:cubicBezTo>
                      <a:cubicBezTo>
                        <a:pt x="22358" y="21198"/>
                        <a:pt x="17700" y="16662"/>
                        <a:pt x="17539" y="10967"/>
                      </a:cubicBezTo>
                      <a:lnTo>
                        <a:pt x="17539" y="10967"/>
                      </a:lnTo>
                      <a:cubicBezTo>
                        <a:pt x="17370" y="5194"/>
                        <a:pt x="21852" y="347"/>
                        <a:pt x="27621" y="63"/>
                      </a:cubicBezTo>
                      <a:cubicBezTo>
                        <a:pt x="34883" y="-246"/>
                        <a:pt x="42150" y="587"/>
                        <a:pt x="49155" y="2532"/>
                      </a:cubicBezTo>
                      <a:cubicBezTo>
                        <a:pt x="72769" y="9093"/>
                        <a:pt x="79901" y="25140"/>
                        <a:pt x="75764" y="39999"/>
                      </a:cubicBezTo>
                      <a:cubicBezTo>
                        <a:pt x="71992" y="53578"/>
                        <a:pt x="61088" y="60207"/>
                        <a:pt x="52218" y="65831"/>
                      </a:cubicBezTo>
                      <a:cubicBezTo>
                        <a:pt x="37244" y="75341"/>
                        <a:pt x="37267" y="85925"/>
                        <a:pt x="35987" y="88874"/>
                      </a:cubicBezTo>
                      <a:close/>
                      <a:moveTo>
                        <a:pt x="760" y="105676"/>
                      </a:moveTo>
                      <a:cubicBezTo>
                        <a:pt x="2638" y="97040"/>
                        <a:pt x="11161" y="91562"/>
                        <a:pt x="19797" y="93440"/>
                      </a:cubicBezTo>
                      <a:cubicBezTo>
                        <a:pt x="20269" y="93543"/>
                        <a:pt x="20736" y="93667"/>
                        <a:pt x="21197" y="93812"/>
                      </a:cubicBezTo>
                      <a:cubicBezTo>
                        <a:pt x="30866" y="96509"/>
                        <a:pt x="35233" y="105036"/>
                        <a:pt x="32787" y="114569"/>
                      </a:cubicBezTo>
                      <a:cubicBezTo>
                        <a:pt x="30653" y="123496"/>
                        <a:pt x="21686" y="129002"/>
                        <a:pt x="12759" y="126868"/>
                      </a:cubicBezTo>
                      <a:cubicBezTo>
                        <a:pt x="3832" y="124734"/>
                        <a:pt x="-1675" y="115767"/>
                        <a:pt x="459" y="106841"/>
                      </a:cubicBezTo>
                      <a:cubicBezTo>
                        <a:pt x="553" y="106449"/>
                        <a:pt x="661" y="106060"/>
                        <a:pt x="783" y="105676"/>
                      </a:cubicBezTo>
                      <a:close/>
                    </a:path>
                  </a:pathLst>
                </a:custGeom>
                <a:solidFill>
                  <a:srgbClr val="8282A8"/>
                </a:solidFill>
                <a:ln w="2286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 b="1">
                    <a:latin typeface="+mj-lt"/>
                  </a:endParaRPr>
                </a:p>
              </p:txBody>
            </p:sp>
            <p:sp>
              <p:nvSpPr>
                <p:cNvPr id="144" name="Freeform: Shape 143">
                  <a:extLst>
                    <a:ext uri="{FF2B5EF4-FFF2-40B4-BE49-F238E27FC236}">
                      <a16:creationId xmlns:a16="http://schemas.microsoft.com/office/drawing/2014/main" id="{5456057E-FA1D-4B2A-9C32-9EA86E993424}"/>
                    </a:ext>
                  </a:extLst>
                </p:cNvPr>
                <p:cNvSpPr/>
                <p:nvPr/>
              </p:nvSpPr>
              <p:spPr>
                <a:xfrm>
                  <a:off x="6841071" y="2438388"/>
                  <a:ext cx="56318" cy="55088"/>
                </a:xfrm>
                <a:custGeom>
                  <a:avLst/>
                  <a:gdLst>
                    <a:gd name="connsiteX0" fmla="*/ 19047 w 56318"/>
                    <a:gd name="connsiteY0" fmla="*/ 39476 h 55088"/>
                    <a:gd name="connsiteX1" fmla="*/ 27825 w 56318"/>
                    <a:gd name="connsiteY1" fmla="*/ 54083 h 55088"/>
                    <a:gd name="connsiteX2" fmla="*/ 31000 w 56318"/>
                    <a:gd name="connsiteY2" fmla="*/ 54695 h 55088"/>
                    <a:gd name="connsiteX3" fmla="*/ 31803 w 56318"/>
                    <a:gd name="connsiteY3" fmla="*/ 53740 h 55088"/>
                    <a:gd name="connsiteX4" fmla="*/ 38044 w 56318"/>
                    <a:gd name="connsiteY4" fmla="*/ 37899 h 55088"/>
                    <a:gd name="connsiteX5" fmla="*/ 54640 w 56318"/>
                    <a:gd name="connsiteY5" fmla="*/ 34058 h 55088"/>
                    <a:gd name="connsiteX6" fmla="*/ 56236 w 56318"/>
                    <a:gd name="connsiteY6" fmla="*/ 31246 h 55088"/>
                    <a:gd name="connsiteX7" fmla="*/ 55554 w 56318"/>
                    <a:gd name="connsiteY7" fmla="*/ 30149 h 55088"/>
                    <a:gd name="connsiteX8" fmla="*/ 42410 w 56318"/>
                    <a:gd name="connsiteY8" fmla="*/ 19336 h 55088"/>
                    <a:gd name="connsiteX9" fmla="*/ 43873 w 56318"/>
                    <a:gd name="connsiteY9" fmla="*/ 2351 h 55088"/>
                    <a:gd name="connsiteX10" fmla="*/ 41653 w 56318"/>
                    <a:gd name="connsiteY10" fmla="*/ 1 h 55088"/>
                    <a:gd name="connsiteX11" fmla="*/ 40467 w 56318"/>
                    <a:gd name="connsiteY11" fmla="*/ 294 h 55088"/>
                    <a:gd name="connsiteX12" fmla="*/ 26111 w 56318"/>
                    <a:gd name="connsiteY12" fmla="*/ 9438 h 55088"/>
                    <a:gd name="connsiteX13" fmla="*/ 10406 w 56318"/>
                    <a:gd name="connsiteY13" fmla="*/ 2786 h 55088"/>
                    <a:gd name="connsiteX14" fmla="*/ 7476 w 56318"/>
                    <a:gd name="connsiteY14" fmla="*/ 4151 h 55088"/>
                    <a:gd name="connsiteX15" fmla="*/ 7388 w 56318"/>
                    <a:gd name="connsiteY15" fmla="*/ 5415 h 55088"/>
                    <a:gd name="connsiteX16" fmla="*/ 11664 w 56318"/>
                    <a:gd name="connsiteY16" fmla="*/ 21897 h 55088"/>
                    <a:gd name="connsiteX17" fmla="*/ 485 w 56318"/>
                    <a:gd name="connsiteY17" fmla="*/ 34767 h 55088"/>
                    <a:gd name="connsiteX18" fmla="*/ 878 w 56318"/>
                    <a:gd name="connsiteY18" fmla="*/ 37976 h 55088"/>
                    <a:gd name="connsiteX19" fmla="*/ 2039 w 56318"/>
                    <a:gd name="connsiteY19" fmla="*/ 38447 h 5508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</a:cxnLst>
                  <a:rect l="l" t="t" r="r" b="b"/>
                  <a:pathLst>
                    <a:path w="56318" h="55088">
                      <a:moveTo>
                        <a:pt x="19047" y="39476"/>
                      </a:moveTo>
                      <a:lnTo>
                        <a:pt x="27825" y="54083"/>
                      </a:lnTo>
                      <a:cubicBezTo>
                        <a:pt x="28533" y="55129"/>
                        <a:pt x="29954" y="55403"/>
                        <a:pt x="31000" y="54695"/>
                      </a:cubicBezTo>
                      <a:cubicBezTo>
                        <a:pt x="31351" y="54458"/>
                        <a:pt x="31629" y="54127"/>
                        <a:pt x="31803" y="53740"/>
                      </a:cubicBezTo>
                      <a:lnTo>
                        <a:pt x="38044" y="37899"/>
                      </a:lnTo>
                      <a:lnTo>
                        <a:pt x="54640" y="34058"/>
                      </a:lnTo>
                      <a:cubicBezTo>
                        <a:pt x="55857" y="33722"/>
                        <a:pt x="56572" y="32464"/>
                        <a:pt x="56236" y="31246"/>
                      </a:cubicBezTo>
                      <a:cubicBezTo>
                        <a:pt x="56119" y="30823"/>
                        <a:pt x="55882" y="30442"/>
                        <a:pt x="55554" y="30149"/>
                      </a:cubicBezTo>
                      <a:lnTo>
                        <a:pt x="42410" y="19336"/>
                      </a:lnTo>
                      <a:lnTo>
                        <a:pt x="43873" y="2351"/>
                      </a:lnTo>
                      <a:cubicBezTo>
                        <a:pt x="43909" y="1089"/>
                        <a:pt x="42915" y="37"/>
                        <a:pt x="41653" y="1"/>
                      </a:cubicBezTo>
                      <a:cubicBezTo>
                        <a:pt x="41239" y="-11"/>
                        <a:pt x="40829" y="90"/>
                        <a:pt x="40467" y="294"/>
                      </a:cubicBezTo>
                      <a:lnTo>
                        <a:pt x="26111" y="9438"/>
                      </a:lnTo>
                      <a:lnTo>
                        <a:pt x="10406" y="2786"/>
                      </a:lnTo>
                      <a:cubicBezTo>
                        <a:pt x="9220" y="2353"/>
                        <a:pt x="7908" y="2964"/>
                        <a:pt x="7476" y="4151"/>
                      </a:cubicBezTo>
                      <a:cubicBezTo>
                        <a:pt x="7328" y="4555"/>
                        <a:pt x="7298" y="4993"/>
                        <a:pt x="7388" y="5415"/>
                      </a:cubicBezTo>
                      <a:lnTo>
                        <a:pt x="11664" y="21897"/>
                      </a:lnTo>
                      <a:lnTo>
                        <a:pt x="485" y="34767"/>
                      </a:lnTo>
                      <a:cubicBezTo>
                        <a:pt x="-292" y="35762"/>
                        <a:pt x="-116" y="37198"/>
                        <a:pt x="878" y="37976"/>
                      </a:cubicBezTo>
                      <a:cubicBezTo>
                        <a:pt x="1214" y="38238"/>
                        <a:pt x="1616" y="38401"/>
                        <a:pt x="2039" y="38447"/>
                      </a:cubicBezTo>
                      <a:close/>
                    </a:path>
                  </a:pathLst>
                </a:custGeom>
                <a:solidFill>
                  <a:srgbClr val="FF7685"/>
                </a:solidFill>
                <a:ln w="2286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 b="1">
                    <a:latin typeface="+mj-lt"/>
                  </a:endParaRPr>
                </a:p>
              </p:txBody>
            </p:sp>
            <p:sp>
              <p:nvSpPr>
                <p:cNvPr id="145" name="Freeform: Shape 144">
                  <a:extLst>
                    <a:ext uri="{FF2B5EF4-FFF2-40B4-BE49-F238E27FC236}">
                      <a16:creationId xmlns:a16="http://schemas.microsoft.com/office/drawing/2014/main" id="{2A58E7DB-E2FD-4EDB-A999-F819562F5404}"/>
                    </a:ext>
                  </a:extLst>
                </p:cNvPr>
                <p:cNvSpPr/>
                <p:nvPr/>
              </p:nvSpPr>
              <p:spPr>
                <a:xfrm>
                  <a:off x="6441026" y="2223363"/>
                  <a:ext cx="39250" cy="95920"/>
                </a:xfrm>
                <a:custGeom>
                  <a:avLst/>
                  <a:gdLst>
                    <a:gd name="connsiteX0" fmla="*/ 19225 w 39250"/>
                    <a:gd name="connsiteY0" fmla="*/ 37193 h 95920"/>
                    <a:gd name="connsiteX1" fmla="*/ 0 w 39250"/>
                    <a:gd name="connsiteY1" fmla="*/ 23523 h 95920"/>
                    <a:gd name="connsiteX2" fmla="*/ 5326 w 39250"/>
                    <a:gd name="connsiteY2" fmla="*/ 0 h 95920"/>
                    <a:gd name="connsiteX3" fmla="*/ 11590 w 39250"/>
                    <a:gd name="connsiteY3" fmla="*/ 1417 h 95920"/>
                    <a:gd name="connsiteX4" fmla="*/ 7201 w 39250"/>
                    <a:gd name="connsiteY4" fmla="*/ 20780 h 95920"/>
                    <a:gd name="connsiteX5" fmla="*/ 27066 w 39250"/>
                    <a:gd name="connsiteY5" fmla="*/ 34907 h 95920"/>
                    <a:gd name="connsiteX6" fmla="*/ 16825 w 39250"/>
                    <a:gd name="connsiteY6" fmla="*/ 60168 h 95920"/>
                    <a:gd name="connsiteX7" fmla="*/ 39250 w 39250"/>
                    <a:gd name="connsiteY7" fmla="*/ 72261 h 95920"/>
                    <a:gd name="connsiteX8" fmla="*/ 29055 w 39250"/>
                    <a:gd name="connsiteY8" fmla="*/ 94572 h 95920"/>
                    <a:gd name="connsiteX9" fmla="*/ 21397 w 39250"/>
                    <a:gd name="connsiteY9" fmla="*/ 95921 h 95920"/>
                    <a:gd name="connsiteX10" fmla="*/ 30929 w 39250"/>
                    <a:gd name="connsiteY10" fmla="*/ 75049 h 95920"/>
                    <a:gd name="connsiteX11" fmla="*/ 8732 w 39250"/>
                    <a:gd name="connsiteY11" fmla="*/ 63071 h 95920"/>
                    <a:gd name="connsiteX12" fmla="*/ 19225 w 39250"/>
                    <a:gd name="connsiteY12" fmla="*/ 37193 h 9592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</a:cxnLst>
                  <a:rect l="l" t="t" r="r" b="b"/>
                  <a:pathLst>
                    <a:path w="39250" h="95920">
                      <a:moveTo>
                        <a:pt x="19225" y="37193"/>
                      </a:moveTo>
                      <a:lnTo>
                        <a:pt x="0" y="23523"/>
                      </a:lnTo>
                      <a:lnTo>
                        <a:pt x="5326" y="0"/>
                      </a:lnTo>
                      <a:lnTo>
                        <a:pt x="11590" y="1417"/>
                      </a:lnTo>
                      <a:lnTo>
                        <a:pt x="7201" y="20780"/>
                      </a:lnTo>
                      <a:lnTo>
                        <a:pt x="27066" y="34907"/>
                      </a:lnTo>
                      <a:lnTo>
                        <a:pt x="16825" y="60168"/>
                      </a:lnTo>
                      <a:lnTo>
                        <a:pt x="39250" y="72261"/>
                      </a:lnTo>
                      <a:lnTo>
                        <a:pt x="29055" y="94572"/>
                      </a:lnTo>
                      <a:lnTo>
                        <a:pt x="21397" y="95921"/>
                      </a:lnTo>
                      <a:lnTo>
                        <a:pt x="30929" y="75049"/>
                      </a:lnTo>
                      <a:lnTo>
                        <a:pt x="8732" y="63071"/>
                      </a:lnTo>
                      <a:lnTo>
                        <a:pt x="19225" y="37193"/>
                      </a:lnTo>
                      <a:close/>
                    </a:path>
                  </a:pathLst>
                </a:custGeom>
                <a:solidFill>
                  <a:srgbClr val="FF7685"/>
                </a:solidFill>
                <a:ln w="2286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 b="1">
                    <a:latin typeface="+mj-lt"/>
                  </a:endParaRPr>
                </a:p>
              </p:txBody>
            </p:sp>
            <p:sp>
              <p:nvSpPr>
                <p:cNvPr id="146" name="Freeform: Shape 145">
                  <a:extLst>
                    <a:ext uri="{FF2B5EF4-FFF2-40B4-BE49-F238E27FC236}">
                      <a16:creationId xmlns:a16="http://schemas.microsoft.com/office/drawing/2014/main" id="{86EB88D7-9D65-41CA-BCFE-B233E33FCF1B}"/>
                    </a:ext>
                  </a:extLst>
                </p:cNvPr>
                <p:cNvSpPr/>
                <p:nvPr/>
              </p:nvSpPr>
              <p:spPr>
                <a:xfrm>
                  <a:off x="5561464" y="2358694"/>
                  <a:ext cx="111328" cy="28094"/>
                </a:xfrm>
                <a:custGeom>
                  <a:avLst/>
                  <a:gdLst>
                    <a:gd name="connsiteX0" fmla="*/ 13419 w 111328"/>
                    <a:gd name="connsiteY0" fmla="*/ 0 h 28094"/>
                    <a:gd name="connsiteX1" fmla="*/ 25329 w 111328"/>
                    <a:gd name="connsiteY1" fmla="*/ 10470 h 28094"/>
                    <a:gd name="connsiteX2" fmla="*/ 40142 w 111328"/>
                    <a:gd name="connsiteY2" fmla="*/ 4001 h 28094"/>
                    <a:gd name="connsiteX3" fmla="*/ 52647 w 111328"/>
                    <a:gd name="connsiteY3" fmla="*/ 16688 h 28094"/>
                    <a:gd name="connsiteX4" fmla="*/ 66271 w 111328"/>
                    <a:gd name="connsiteY4" fmla="*/ 4915 h 28094"/>
                    <a:gd name="connsiteX5" fmla="*/ 81062 w 111328"/>
                    <a:gd name="connsiteY5" fmla="*/ 18631 h 28094"/>
                    <a:gd name="connsiteX6" fmla="*/ 94961 w 111328"/>
                    <a:gd name="connsiteY6" fmla="*/ 9327 h 28094"/>
                    <a:gd name="connsiteX7" fmla="*/ 111328 w 111328"/>
                    <a:gd name="connsiteY7" fmla="*/ 20208 h 28094"/>
                    <a:gd name="connsiteX8" fmla="*/ 107213 w 111328"/>
                    <a:gd name="connsiteY8" fmla="*/ 26426 h 28094"/>
                    <a:gd name="connsiteX9" fmla="*/ 94961 w 111328"/>
                    <a:gd name="connsiteY9" fmla="*/ 18288 h 28094"/>
                    <a:gd name="connsiteX10" fmla="*/ 80307 w 111328"/>
                    <a:gd name="connsiteY10" fmla="*/ 28095 h 28094"/>
                    <a:gd name="connsiteX11" fmla="*/ 66088 w 111328"/>
                    <a:gd name="connsiteY11" fmla="*/ 14904 h 28094"/>
                    <a:gd name="connsiteX12" fmla="*/ 52235 w 111328"/>
                    <a:gd name="connsiteY12" fmla="*/ 26861 h 28094"/>
                    <a:gd name="connsiteX13" fmla="*/ 38428 w 111328"/>
                    <a:gd name="connsiteY13" fmla="*/ 12870 h 28094"/>
                    <a:gd name="connsiteX14" fmla="*/ 23957 w 111328"/>
                    <a:gd name="connsiteY14" fmla="*/ 19202 h 28094"/>
                    <a:gd name="connsiteX15" fmla="*/ 12939 w 111328"/>
                    <a:gd name="connsiteY15" fmla="*/ 9487 h 28094"/>
                    <a:gd name="connsiteX16" fmla="*/ 4321 w 111328"/>
                    <a:gd name="connsiteY16" fmla="*/ 15636 h 28094"/>
                    <a:gd name="connsiteX17" fmla="*/ 0 w 111328"/>
                    <a:gd name="connsiteY17" fmla="*/ 9578 h 28094"/>
                    <a:gd name="connsiteX18" fmla="*/ 13419 w 111328"/>
                    <a:gd name="connsiteY18" fmla="*/ 0 h 2809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</a:cxnLst>
                  <a:rect l="l" t="t" r="r" b="b"/>
                  <a:pathLst>
                    <a:path w="111328" h="28094">
                      <a:moveTo>
                        <a:pt x="13419" y="0"/>
                      </a:moveTo>
                      <a:lnTo>
                        <a:pt x="25329" y="10470"/>
                      </a:lnTo>
                      <a:lnTo>
                        <a:pt x="40142" y="4001"/>
                      </a:lnTo>
                      <a:lnTo>
                        <a:pt x="52647" y="16688"/>
                      </a:lnTo>
                      <a:lnTo>
                        <a:pt x="66271" y="4915"/>
                      </a:lnTo>
                      <a:lnTo>
                        <a:pt x="81062" y="18631"/>
                      </a:lnTo>
                      <a:lnTo>
                        <a:pt x="94961" y="9327"/>
                      </a:lnTo>
                      <a:lnTo>
                        <a:pt x="111328" y="20208"/>
                      </a:lnTo>
                      <a:lnTo>
                        <a:pt x="107213" y="26426"/>
                      </a:lnTo>
                      <a:lnTo>
                        <a:pt x="94961" y="18288"/>
                      </a:lnTo>
                      <a:lnTo>
                        <a:pt x="80307" y="28095"/>
                      </a:lnTo>
                      <a:lnTo>
                        <a:pt x="66088" y="14904"/>
                      </a:lnTo>
                      <a:lnTo>
                        <a:pt x="52235" y="26861"/>
                      </a:lnTo>
                      <a:lnTo>
                        <a:pt x="38428" y="12870"/>
                      </a:lnTo>
                      <a:lnTo>
                        <a:pt x="23957" y="19202"/>
                      </a:lnTo>
                      <a:lnTo>
                        <a:pt x="12939" y="9487"/>
                      </a:lnTo>
                      <a:lnTo>
                        <a:pt x="4321" y="15636"/>
                      </a:lnTo>
                      <a:lnTo>
                        <a:pt x="0" y="9578"/>
                      </a:lnTo>
                      <a:lnTo>
                        <a:pt x="13419" y="0"/>
                      </a:lnTo>
                      <a:close/>
                    </a:path>
                  </a:pathLst>
                </a:custGeom>
                <a:solidFill>
                  <a:srgbClr val="8282A8"/>
                </a:solidFill>
                <a:ln w="2286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 b="1">
                    <a:latin typeface="+mj-lt"/>
                  </a:endParaRPr>
                </a:p>
              </p:txBody>
            </p:sp>
            <p:sp>
              <p:nvSpPr>
                <p:cNvPr id="147" name="Freeform: Shape 146">
                  <a:extLst>
                    <a:ext uri="{FF2B5EF4-FFF2-40B4-BE49-F238E27FC236}">
                      <a16:creationId xmlns:a16="http://schemas.microsoft.com/office/drawing/2014/main" id="{E78FB9E5-CD67-4FA6-978D-65BF96527D24}"/>
                    </a:ext>
                  </a:extLst>
                </p:cNvPr>
                <p:cNvSpPr/>
                <p:nvPr/>
              </p:nvSpPr>
              <p:spPr>
                <a:xfrm>
                  <a:off x="6848560" y="2569384"/>
                  <a:ext cx="82296" cy="82296"/>
                </a:xfrm>
                <a:custGeom>
                  <a:avLst/>
                  <a:gdLst>
                    <a:gd name="connsiteX0" fmla="*/ 69691 w 82296"/>
                    <a:gd name="connsiteY0" fmla="*/ 11510 h 82296"/>
                    <a:gd name="connsiteX1" fmla="*/ 70787 w 82296"/>
                    <a:gd name="connsiteY1" fmla="*/ 69691 h 82296"/>
                    <a:gd name="connsiteX2" fmla="*/ 12605 w 82296"/>
                    <a:gd name="connsiteY2" fmla="*/ 70787 h 82296"/>
                    <a:gd name="connsiteX3" fmla="*/ 11398 w 82296"/>
                    <a:gd name="connsiteY3" fmla="*/ 12721 h 82296"/>
                    <a:gd name="connsiteX4" fmla="*/ 69575 w 82296"/>
                    <a:gd name="connsiteY4" fmla="*/ 11398 h 82296"/>
                    <a:gd name="connsiteX5" fmla="*/ 69691 w 82296"/>
                    <a:gd name="connsiteY5" fmla="*/ 11510 h 8229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82296" h="82296">
                      <a:moveTo>
                        <a:pt x="69691" y="11510"/>
                      </a:moveTo>
                      <a:cubicBezTo>
                        <a:pt x="86060" y="27274"/>
                        <a:pt x="86551" y="53322"/>
                        <a:pt x="70787" y="69691"/>
                      </a:cubicBezTo>
                      <a:cubicBezTo>
                        <a:pt x="55023" y="86060"/>
                        <a:pt x="28974" y="86551"/>
                        <a:pt x="12605" y="70787"/>
                      </a:cubicBezTo>
                      <a:cubicBezTo>
                        <a:pt x="-3719" y="55066"/>
                        <a:pt x="-4258" y="29106"/>
                        <a:pt x="11398" y="12721"/>
                      </a:cubicBezTo>
                      <a:cubicBezTo>
                        <a:pt x="27098" y="-3709"/>
                        <a:pt x="53145" y="-4302"/>
                        <a:pt x="69575" y="11398"/>
                      </a:cubicBezTo>
                      <a:cubicBezTo>
                        <a:pt x="69614" y="11435"/>
                        <a:pt x="69652" y="11472"/>
                        <a:pt x="69691" y="11510"/>
                      </a:cubicBezTo>
                      <a:close/>
                    </a:path>
                  </a:pathLst>
                </a:custGeom>
                <a:solidFill>
                  <a:srgbClr val="ECE1EF"/>
                </a:solidFill>
                <a:ln w="2286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 b="1">
                    <a:latin typeface="+mj-lt"/>
                  </a:endParaRPr>
                </a:p>
              </p:txBody>
            </p:sp>
            <p:sp>
              <p:nvSpPr>
                <p:cNvPr id="148" name="Freeform: Shape 147">
                  <a:extLst>
                    <a:ext uri="{FF2B5EF4-FFF2-40B4-BE49-F238E27FC236}">
                      <a16:creationId xmlns:a16="http://schemas.microsoft.com/office/drawing/2014/main" id="{A4F6B68E-B23F-48FB-A0AE-5358AACD1D5E}"/>
                    </a:ext>
                  </a:extLst>
                </p:cNvPr>
                <p:cNvSpPr/>
                <p:nvPr/>
              </p:nvSpPr>
              <p:spPr>
                <a:xfrm>
                  <a:off x="6860466" y="2581401"/>
                  <a:ext cx="58269" cy="58129"/>
                </a:xfrm>
                <a:custGeom>
                  <a:avLst/>
                  <a:gdLst>
                    <a:gd name="connsiteX0" fmla="*/ 56871 w 58269"/>
                    <a:gd name="connsiteY0" fmla="*/ 33988 h 58129"/>
                    <a:gd name="connsiteX1" fmla="*/ 39337 w 58269"/>
                    <a:gd name="connsiteY1" fmla="*/ 39383 h 58129"/>
                    <a:gd name="connsiteX2" fmla="*/ 33828 w 58269"/>
                    <a:gd name="connsiteY2" fmla="*/ 56893 h 58129"/>
                    <a:gd name="connsiteX3" fmla="*/ 31583 w 58269"/>
                    <a:gd name="connsiteY3" fmla="*/ 58043 h 58129"/>
                    <a:gd name="connsiteX4" fmla="*/ 30673 w 58269"/>
                    <a:gd name="connsiteY4" fmla="*/ 57373 h 58129"/>
                    <a:gd name="connsiteX5" fmla="*/ 20112 w 58269"/>
                    <a:gd name="connsiteY5" fmla="*/ 42355 h 58129"/>
                    <a:gd name="connsiteX6" fmla="*/ 1824 w 58269"/>
                    <a:gd name="connsiteY6" fmla="*/ 42537 h 58129"/>
                    <a:gd name="connsiteX7" fmla="*/ 0 w 58269"/>
                    <a:gd name="connsiteY7" fmla="*/ 40795 h 58129"/>
                    <a:gd name="connsiteX8" fmla="*/ 360 w 58269"/>
                    <a:gd name="connsiteY8" fmla="*/ 39680 h 58129"/>
                    <a:gd name="connsiteX9" fmla="*/ 11402 w 58269"/>
                    <a:gd name="connsiteY9" fmla="*/ 25004 h 58129"/>
                    <a:gd name="connsiteX10" fmla="*/ 5550 w 58269"/>
                    <a:gd name="connsiteY10" fmla="*/ 7607 h 58129"/>
                    <a:gd name="connsiteX11" fmla="*/ 6689 w 58269"/>
                    <a:gd name="connsiteY11" fmla="*/ 5321 h 58129"/>
                    <a:gd name="connsiteX12" fmla="*/ 7836 w 58269"/>
                    <a:gd name="connsiteY12" fmla="*/ 5321 h 58129"/>
                    <a:gd name="connsiteX13" fmla="*/ 25187 w 58269"/>
                    <a:gd name="connsiteY13" fmla="*/ 11265 h 58129"/>
                    <a:gd name="connsiteX14" fmla="*/ 39931 w 58269"/>
                    <a:gd name="connsiteY14" fmla="*/ 338 h 58129"/>
                    <a:gd name="connsiteX15" fmla="*/ 42451 w 58269"/>
                    <a:gd name="connsiteY15" fmla="*/ 754 h 58129"/>
                    <a:gd name="connsiteX16" fmla="*/ 42789 w 58269"/>
                    <a:gd name="connsiteY16" fmla="*/ 1801 h 58129"/>
                    <a:gd name="connsiteX17" fmla="*/ 42492 w 58269"/>
                    <a:gd name="connsiteY17" fmla="*/ 20089 h 58129"/>
                    <a:gd name="connsiteX18" fmla="*/ 57442 w 58269"/>
                    <a:gd name="connsiteY18" fmla="*/ 30742 h 58129"/>
                    <a:gd name="connsiteX19" fmla="*/ 57991 w 58269"/>
                    <a:gd name="connsiteY19" fmla="*/ 33203 h 58129"/>
                    <a:gd name="connsiteX20" fmla="*/ 56871 w 58269"/>
                    <a:gd name="connsiteY20" fmla="*/ 33988 h 5812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</a:cxnLst>
                  <a:rect l="l" t="t" r="r" b="b"/>
                  <a:pathLst>
                    <a:path w="58269" h="58129">
                      <a:moveTo>
                        <a:pt x="56871" y="33988"/>
                      </a:moveTo>
                      <a:lnTo>
                        <a:pt x="39337" y="39383"/>
                      </a:lnTo>
                      <a:lnTo>
                        <a:pt x="33828" y="56893"/>
                      </a:lnTo>
                      <a:cubicBezTo>
                        <a:pt x="33525" y="57831"/>
                        <a:pt x="32521" y="58346"/>
                        <a:pt x="31583" y="58043"/>
                      </a:cubicBezTo>
                      <a:cubicBezTo>
                        <a:pt x="31215" y="57925"/>
                        <a:pt x="30896" y="57690"/>
                        <a:pt x="30673" y="57373"/>
                      </a:cubicBezTo>
                      <a:lnTo>
                        <a:pt x="20112" y="42355"/>
                      </a:lnTo>
                      <a:lnTo>
                        <a:pt x="1824" y="42537"/>
                      </a:lnTo>
                      <a:cubicBezTo>
                        <a:pt x="839" y="42560"/>
                        <a:pt x="23" y="41780"/>
                        <a:pt x="0" y="40795"/>
                      </a:cubicBezTo>
                      <a:cubicBezTo>
                        <a:pt x="-9" y="40394"/>
                        <a:pt x="118" y="40000"/>
                        <a:pt x="360" y="39680"/>
                      </a:cubicBezTo>
                      <a:lnTo>
                        <a:pt x="11402" y="25004"/>
                      </a:lnTo>
                      <a:lnTo>
                        <a:pt x="5550" y="7607"/>
                      </a:lnTo>
                      <a:cubicBezTo>
                        <a:pt x="5233" y="6662"/>
                        <a:pt x="5743" y="5638"/>
                        <a:pt x="6689" y="5321"/>
                      </a:cubicBezTo>
                      <a:cubicBezTo>
                        <a:pt x="7061" y="5197"/>
                        <a:pt x="7463" y="5197"/>
                        <a:pt x="7836" y="5321"/>
                      </a:cubicBezTo>
                      <a:lnTo>
                        <a:pt x="25187" y="11265"/>
                      </a:lnTo>
                      <a:lnTo>
                        <a:pt x="39931" y="338"/>
                      </a:lnTo>
                      <a:cubicBezTo>
                        <a:pt x="40742" y="-243"/>
                        <a:pt x="41870" y="-56"/>
                        <a:pt x="42451" y="754"/>
                      </a:cubicBezTo>
                      <a:cubicBezTo>
                        <a:pt x="42670" y="1060"/>
                        <a:pt x="42788" y="1425"/>
                        <a:pt x="42789" y="1801"/>
                      </a:cubicBezTo>
                      <a:lnTo>
                        <a:pt x="42492" y="20089"/>
                      </a:lnTo>
                      <a:lnTo>
                        <a:pt x="57442" y="30742"/>
                      </a:lnTo>
                      <a:cubicBezTo>
                        <a:pt x="58273" y="31270"/>
                        <a:pt x="58519" y="32372"/>
                        <a:pt x="57991" y="33203"/>
                      </a:cubicBezTo>
                      <a:cubicBezTo>
                        <a:pt x="57737" y="33603"/>
                        <a:pt x="57334" y="33886"/>
                        <a:pt x="56871" y="33988"/>
                      </a:cubicBezTo>
                      <a:close/>
                    </a:path>
                  </a:pathLst>
                </a:custGeom>
                <a:solidFill>
                  <a:srgbClr val="8282A8"/>
                </a:solidFill>
                <a:ln w="2286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 b="1">
                    <a:latin typeface="+mj-lt"/>
                  </a:endParaRPr>
                </a:p>
              </p:txBody>
            </p:sp>
            <p:sp>
              <p:nvSpPr>
                <p:cNvPr id="149" name="Freeform: Shape 148">
                  <a:extLst>
                    <a:ext uri="{FF2B5EF4-FFF2-40B4-BE49-F238E27FC236}">
                      <a16:creationId xmlns:a16="http://schemas.microsoft.com/office/drawing/2014/main" id="{6EB2477E-9DF7-4D51-94E7-FD724534C72F}"/>
                    </a:ext>
                  </a:extLst>
                </p:cNvPr>
                <p:cNvSpPr/>
                <p:nvPr/>
              </p:nvSpPr>
              <p:spPr>
                <a:xfrm>
                  <a:off x="5691173" y="2228755"/>
                  <a:ext cx="67240" cy="84573"/>
                </a:xfrm>
                <a:custGeom>
                  <a:avLst/>
                  <a:gdLst>
                    <a:gd name="connsiteX0" fmla="*/ 14972 w 67240"/>
                    <a:gd name="connsiteY0" fmla="*/ 3912 h 84573"/>
                    <a:gd name="connsiteX1" fmla="*/ 22196 w 67240"/>
                    <a:gd name="connsiteY1" fmla="*/ 58890 h 84573"/>
                    <a:gd name="connsiteX2" fmla="*/ 33489 w 67240"/>
                    <a:gd name="connsiteY2" fmla="*/ 67051 h 84573"/>
                    <a:gd name="connsiteX3" fmla="*/ 42633 w 67240"/>
                    <a:gd name="connsiteY3" fmla="*/ 80767 h 84573"/>
                    <a:gd name="connsiteX4" fmla="*/ 54063 w 67240"/>
                    <a:gd name="connsiteY4" fmla="*/ 83465 h 84573"/>
                    <a:gd name="connsiteX5" fmla="*/ 62818 w 67240"/>
                    <a:gd name="connsiteY5" fmla="*/ 78504 h 84573"/>
                    <a:gd name="connsiteX6" fmla="*/ 66430 w 67240"/>
                    <a:gd name="connsiteY6" fmla="*/ 67257 h 84573"/>
                    <a:gd name="connsiteX7" fmla="*/ 58269 w 67240"/>
                    <a:gd name="connsiteY7" fmla="*/ 38431 h 84573"/>
                    <a:gd name="connsiteX8" fmla="*/ 14972 w 67240"/>
                    <a:gd name="connsiteY8" fmla="*/ 3912 h 8457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</a:cxnLst>
                  <a:rect l="l" t="t" r="r" b="b"/>
                  <a:pathLst>
                    <a:path w="67240" h="84573">
                      <a:moveTo>
                        <a:pt x="14972" y="3912"/>
                      </a:moveTo>
                      <a:cubicBezTo>
                        <a:pt x="-8116" y="17011"/>
                        <a:pt x="-3567" y="51918"/>
                        <a:pt x="22196" y="58890"/>
                      </a:cubicBezTo>
                      <a:cubicBezTo>
                        <a:pt x="26815" y="60173"/>
                        <a:pt x="30821" y="63068"/>
                        <a:pt x="33489" y="67051"/>
                      </a:cubicBezTo>
                      <a:lnTo>
                        <a:pt x="42633" y="80767"/>
                      </a:lnTo>
                      <a:cubicBezTo>
                        <a:pt x="45166" y="84496"/>
                        <a:pt x="50130" y="85667"/>
                        <a:pt x="54063" y="83465"/>
                      </a:cubicBezTo>
                      <a:lnTo>
                        <a:pt x="62818" y="78504"/>
                      </a:lnTo>
                      <a:cubicBezTo>
                        <a:pt x="66769" y="76269"/>
                        <a:pt x="68341" y="71375"/>
                        <a:pt x="66430" y="67257"/>
                      </a:cubicBezTo>
                      <a:cubicBezTo>
                        <a:pt x="59435" y="52238"/>
                        <a:pt x="55777" y="47186"/>
                        <a:pt x="58269" y="38431"/>
                      </a:cubicBezTo>
                      <a:cubicBezTo>
                        <a:pt x="65721" y="12713"/>
                        <a:pt x="38107" y="-9187"/>
                        <a:pt x="14972" y="3912"/>
                      </a:cubicBezTo>
                      <a:close/>
                    </a:path>
                  </a:pathLst>
                </a:custGeom>
                <a:solidFill>
                  <a:srgbClr val="B1B1DE"/>
                </a:solidFill>
                <a:ln w="2286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 b="1">
                    <a:latin typeface="+mj-lt"/>
                  </a:endParaRPr>
                </a:p>
              </p:txBody>
            </p:sp>
            <p:sp>
              <p:nvSpPr>
                <p:cNvPr id="150" name="Freeform: Shape 149">
                  <a:extLst>
                    <a:ext uri="{FF2B5EF4-FFF2-40B4-BE49-F238E27FC236}">
                      <a16:creationId xmlns:a16="http://schemas.microsoft.com/office/drawing/2014/main" id="{6A3826D2-55AD-40D9-85A6-9979C6DC6383}"/>
                    </a:ext>
                  </a:extLst>
                </p:cNvPr>
                <p:cNvSpPr/>
                <p:nvPr/>
              </p:nvSpPr>
              <p:spPr>
                <a:xfrm>
                  <a:off x="5705662" y="2244639"/>
                  <a:ext cx="40053" cy="52790"/>
                </a:xfrm>
                <a:custGeom>
                  <a:avLst/>
                  <a:gdLst>
                    <a:gd name="connsiteX0" fmla="*/ 27137 w 40053"/>
                    <a:gd name="connsiteY0" fmla="*/ 52791 h 52790"/>
                    <a:gd name="connsiteX1" fmla="*/ 11135 w 40053"/>
                    <a:gd name="connsiteY1" fmla="*/ 23210 h 52790"/>
                    <a:gd name="connsiteX2" fmla="*/ 5946 w 40053"/>
                    <a:gd name="connsiteY2" fmla="*/ 15986 h 52790"/>
                    <a:gd name="connsiteX3" fmla="*/ 11684 w 40053"/>
                    <a:gd name="connsiteY3" fmla="*/ 21404 h 52790"/>
                    <a:gd name="connsiteX4" fmla="*/ 23663 w 40053"/>
                    <a:gd name="connsiteY4" fmla="*/ 12534 h 52790"/>
                    <a:gd name="connsiteX5" fmla="*/ 21148 w 40053"/>
                    <a:gd name="connsiteY5" fmla="*/ 4556 h 52790"/>
                    <a:gd name="connsiteX6" fmla="*/ 27823 w 40053"/>
                    <a:gd name="connsiteY6" fmla="*/ 1036 h 52790"/>
                    <a:gd name="connsiteX7" fmla="*/ 29538 w 40053"/>
                    <a:gd name="connsiteY7" fmla="*/ 4808 h 52790"/>
                    <a:gd name="connsiteX8" fmla="*/ 25354 w 40053"/>
                    <a:gd name="connsiteY8" fmla="*/ 12809 h 52790"/>
                    <a:gd name="connsiteX9" fmla="*/ 40053 w 40053"/>
                    <a:gd name="connsiteY9" fmla="*/ 43349 h 52790"/>
                    <a:gd name="connsiteX10" fmla="*/ 38796 w 40053"/>
                    <a:gd name="connsiteY10" fmla="*/ 44012 h 52790"/>
                    <a:gd name="connsiteX11" fmla="*/ 24303 w 40053"/>
                    <a:gd name="connsiteY11" fmla="*/ 13952 h 52790"/>
                    <a:gd name="connsiteX12" fmla="*/ 12438 w 40053"/>
                    <a:gd name="connsiteY12" fmla="*/ 22615 h 52790"/>
                    <a:gd name="connsiteX13" fmla="*/ 28440 w 40053"/>
                    <a:gd name="connsiteY13" fmla="*/ 52151 h 52790"/>
                    <a:gd name="connsiteX14" fmla="*/ 3180 w 40053"/>
                    <a:gd name="connsiteY14" fmla="*/ 22547 h 52790"/>
                    <a:gd name="connsiteX15" fmla="*/ 10244 w 40053"/>
                    <a:gd name="connsiteY15" fmla="*/ 21998 h 52790"/>
                    <a:gd name="connsiteX16" fmla="*/ 5283 w 40053"/>
                    <a:gd name="connsiteY16" fmla="*/ 17426 h 52790"/>
                    <a:gd name="connsiteX17" fmla="*/ 3180 w 40053"/>
                    <a:gd name="connsiteY17" fmla="*/ 22478 h 52790"/>
                    <a:gd name="connsiteX18" fmla="*/ 22474 w 40053"/>
                    <a:gd name="connsiteY18" fmla="*/ 4648 h 52790"/>
                    <a:gd name="connsiteX19" fmla="*/ 24600 w 40053"/>
                    <a:gd name="connsiteY19" fmla="*/ 11368 h 52790"/>
                    <a:gd name="connsiteX20" fmla="*/ 27983 w 40053"/>
                    <a:gd name="connsiteY20" fmla="*/ 4808 h 52790"/>
                    <a:gd name="connsiteX21" fmla="*/ 24966 w 40053"/>
                    <a:gd name="connsiteY21" fmla="*/ 1447 h 52790"/>
                    <a:gd name="connsiteX22" fmla="*/ 22474 w 40053"/>
                    <a:gd name="connsiteY22" fmla="*/ 4579 h 5279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</a:cxnLst>
                  <a:rect l="l" t="t" r="r" b="b"/>
                  <a:pathLst>
                    <a:path w="40053" h="52790">
                      <a:moveTo>
                        <a:pt x="27137" y="52791"/>
                      </a:moveTo>
                      <a:cubicBezTo>
                        <a:pt x="20645" y="40103"/>
                        <a:pt x="13238" y="26913"/>
                        <a:pt x="11135" y="23210"/>
                      </a:cubicBezTo>
                      <a:cubicBezTo>
                        <a:pt x="-2581" y="29176"/>
                        <a:pt x="-2786" y="12351"/>
                        <a:pt x="5946" y="15986"/>
                      </a:cubicBezTo>
                      <a:cubicBezTo>
                        <a:pt x="8366" y="17165"/>
                        <a:pt x="10368" y="19056"/>
                        <a:pt x="11684" y="21404"/>
                      </a:cubicBezTo>
                      <a:cubicBezTo>
                        <a:pt x="16217" y="19256"/>
                        <a:pt x="20286" y="16243"/>
                        <a:pt x="23663" y="12534"/>
                      </a:cubicBezTo>
                      <a:cubicBezTo>
                        <a:pt x="22230" y="10100"/>
                        <a:pt x="21370" y="7372"/>
                        <a:pt x="21148" y="4556"/>
                      </a:cubicBezTo>
                      <a:cubicBezTo>
                        <a:pt x="21377" y="876"/>
                        <a:pt x="25057" y="-1456"/>
                        <a:pt x="27823" y="1036"/>
                      </a:cubicBezTo>
                      <a:cubicBezTo>
                        <a:pt x="28882" y="2008"/>
                        <a:pt x="29501" y="3370"/>
                        <a:pt x="29538" y="4808"/>
                      </a:cubicBezTo>
                      <a:cubicBezTo>
                        <a:pt x="29538" y="7756"/>
                        <a:pt x="27252" y="10545"/>
                        <a:pt x="25354" y="12809"/>
                      </a:cubicBezTo>
                      <a:cubicBezTo>
                        <a:pt x="29926" y="23096"/>
                        <a:pt x="34910" y="33383"/>
                        <a:pt x="40053" y="43349"/>
                      </a:cubicBezTo>
                      <a:lnTo>
                        <a:pt x="38796" y="44012"/>
                      </a:lnTo>
                      <a:cubicBezTo>
                        <a:pt x="33721" y="34160"/>
                        <a:pt x="28875" y="24079"/>
                        <a:pt x="24303" y="13952"/>
                      </a:cubicBezTo>
                      <a:cubicBezTo>
                        <a:pt x="20917" y="17548"/>
                        <a:pt x="16894" y="20485"/>
                        <a:pt x="12438" y="22615"/>
                      </a:cubicBezTo>
                      <a:cubicBezTo>
                        <a:pt x="15273" y="27347"/>
                        <a:pt x="22428" y="40241"/>
                        <a:pt x="28440" y="52151"/>
                      </a:cubicBezTo>
                      <a:close/>
                      <a:moveTo>
                        <a:pt x="3180" y="22547"/>
                      </a:moveTo>
                      <a:cubicBezTo>
                        <a:pt x="5500" y="23416"/>
                        <a:pt x="8086" y="23215"/>
                        <a:pt x="10244" y="21998"/>
                      </a:cubicBezTo>
                      <a:cubicBezTo>
                        <a:pt x="9088" y="20010"/>
                        <a:pt x="7359" y="18417"/>
                        <a:pt x="5283" y="17426"/>
                      </a:cubicBezTo>
                      <a:cubicBezTo>
                        <a:pt x="574" y="15277"/>
                        <a:pt x="231" y="20992"/>
                        <a:pt x="3180" y="22478"/>
                      </a:cubicBezTo>
                      <a:close/>
                      <a:moveTo>
                        <a:pt x="22474" y="4648"/>
                      </a:moveTo>
                      <a:cubicBezTo>
                        <a:pt x="22659" y="7021"/>
                        <a:pt x="23387" y="9320"/>
                        <a:pt x="24600" y="11368"/>
                      </a:cubicBezTo>
                      <a:cubicBezTo>
                        <a:pt x="26422" y="9616"/>
                        <a:pt x="27612" y="7308"/>
                        <a:pt x="27983" y="4808"/>
                      </a:cubicBezTo>
                      <a:cubicBezTo>
                        <a:pt x="27983" y="3139"/>
                        <a:pt x="26612" y="1287"/>
                        <a:pt x="24966" y="1447"/>
                      </a:cubicBezTo>
                      <a:cubicBezTo>
                        <a:pt x="24806" y="1401"/>
                        <a:pt x="22542" y="3139"/>
                        <a:pt x="22474" y="4579"/>
                      </a:cubicBezTo>
                      <a:close/>
                    </a:path>
                  </a:pathLst>
                </a:custGeom>
                <a:solidFill>
                  <a:srgbClr val="FBF3FF"/>
                </a:solidFill>
                <a:ln w="2286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 b="1">
                    <a:latin typeface="+mj-lt"/>
                  </a:endParaRPr>
                </a:p>
              </p:txBody>
            </p:sp>
            <p:sp>
              <p:nvSpPr>
                <p:cNvPr id="151" name="Freeform: Shape 150">
                  <a:extLst>
                    <a:ext uri="{FF2B5EF4-FFF2-40B4-BE49-F238E27FC236}">
                      <a16:creationId xmlns:a16="http://schemas.microsoft.com/office/drawing/2014/main" id="{1F409DBC-796B-4BBD-A7B2-E9599E34EFD1}"/>
                    </a:ext>
                  </a:extLst>
                </p:cNvPr>
                <p:cNvSpPr/>
                <p:nvPr/>
              </p:nvSpPr>
              <p:spPr>
                <a:xfrm>
                  <a:off x="5724410" y="2280696"/>
                  <a:ext cx="34003" cy="32632"/>
                </a:xfrm>
                <a:custGeom>
                  <a:avLst/>
                  <a:gdLst>
                    <a:gd name="connsiteX0" fmla="*/ 0 w 34003"/>
                    <a:gd name="connsiteY0" fmla="*/ 14790 h 32632"/>
                    <a:gd name="connsiteX1" fmla="*/ 251 w 34003"/>
                    <a:gd name="connsiteY1" fmla="*/ 15111 h 32632"/>
                    <a:gd name="connsiteX2" fmla="*/ 9395 w 34003"/>
                    <a:gd name="connsiteY2" fmla="*/ 28826 h 32632"/>
                    <a:gd name="connsiteX3" fmla="*/ 20825 w 34003"/>
                    <a:gd name="connsiteY3" fmla="*/ 31524 h 32632"/>
                    <a:gd name="connsiteX4" fmla="*/ 29581 w 34003"/>
                    <a:gd name="connsiteY4" fmla="*/ 26563 h 32632"/>
                    <a:gd name="connsiteX5" fmla="*/ 33193 w 34003"/>
                    <a:gd name="connsiteY5" fmla="*/ 15316 h 32632"/>
                    <a:gd name="connsiteX6" fmla="*/ 26083 w 34003"/>
                    <a:gd name="connsiteY6" fmla="*/ 0 h 3263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</a:cxnLst>
                  <a:rect l="l" t="t" r="r" b="b"/>
                  <a:pathLst>
                    <a:path w="34003" h="32632">
                      <a:moveTo>
                        <a:pt x="0" y="14790"/>
                      </a:moveTo>
                      <a:cubicBezTo>
                        <a:pt x="77" y="14903"/>
                        <a:pt x="161" y="15010"/>
                        <a:pt x="251" y="15111"/>
                      </a:cubicBezTo>
                      <a:lnTo>
                        <a:pt x="9395" y="28826"/>
                      </a:lnTo>
                      <a:cubicBezTo>
                        <a:pt x="11929" y="32555"/>
                        <a:pt x="16893" y="33726"/>
                        <a:pt x="20825" y="31524"/>
                      </a:cubicBezTo>
                      <a:lnTo>
                        <a:pt x="29581" y="26563"/>
                      </a:lnTo>
                      <a:cubicBezTo>
                        <a:pt x="33532" y="24328"/>
                        <a:pt x="35104" y="19434"/>
                        <a:pt x="33193" y="15316"/>
                      </a:cubicBezTo>
                      <a:cubicBezTo>
                        <a:pt x="30084" y="8641"/>
                        <a:pt x="27638" y="3886"/>
                        <a:pt x="26083" y="0"/>
                      </a:cubicBezTo>
                      <a:close/>
                    </a:path>
                  </a:pathLst>
                </a:custGeom>
                <a:solidFill>
                  <a:srgbClr val="8282A8"/>
                </a:solidFill>
                <a:ln w="2286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 b="1">
                    <a:latin typeface="+mj-lt"/>
                  </a:endParaRPr>
                </a:p>
              </p:txBody>
            </p:sp>
            <p:sp>
              <p:nvSpPr>
                <p:cNvPr id="152" name="Freeform: Shape 151">
                  <a:extLst>
                    <a:ext uri="{FF2B5EF4-FFF2-40B4-BE49-F238E27FC236}">
                      <a16:creationId xmlns:a16="http://schemas.microsoft.com/office/drawing/2014/main" id="{8B8AACA6-FE45-4E96-A6CD-5B1D60E131E8}"/>
                    </a:ext>
                  </a:extLst>
                </p:cNvPr>
                <p:cNvSpPr/>
                <p:nvPr/>
              </p:nvSpPr>
              <p:spPr>
                <a:xfrm>
                  <a:off x="5670530" y="2212391"/>
                  <a:ext cx="18015" cy="16449"/>
                </a:xfrm>
                <a:custGeom>
                  <a:avLst/>
                  <a:gdLst>
                    <a:gd name="connsiteX0" fmla="*/ 13280 w 18015"/>
                    <a:gd name="connsiteY0" fmla="*/ 15772 h 16449"/>
                    <a:gd name="connsiteX1" fmla="*/ 982 w 18015"/>
                    <a:gd name="connsiteY1" fmla="*/ 5028 h 16449"/>
                    <a:gd name="connsiteX2" fmla="*/ 707 w 18015"/>
                    <a:gd name="connsiteY2" fmla="*/ 982 h 16449"/>
                    <a:gd name="connsiteX3" fmla="*/ 4754 w 18015"/>
                    <a:gd name="connsiteY3" fmla="*/ 707 h 16449"/>
                    <a:gd name="connsiteX4" fmla="*/ 17030 w 18015"/>
                    <a:gd name="connsiteY4" fmla="*/ 11429 h 16449"/>
                    <a:gd name="connsiteX5" fmla="*/ 17315 w 18015"/>
                    <a:gd name="connsiteY5" fmla="*/ 15464 h 16449"/>
                    <a:gd name="connsiteX6" fmla="*/ 13280 w 18015"/>
                    <a:gd name="connsiteY6" fmla="*/ 15749 h 1644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</a:cxnLst>
                  <a:rect l="l" t="t" r="r" b="b"/>
                  <a:pathLst>
                    <a:path w="18015" h="16449">
                      <a:moveTo>
                        <a:pt x="13280" y="15772"/>
                      </a:moveTo>
                      <a:lnTo>
                        <a:pt x="982" y="5028"/>
                      </a:lnTo>
                      <a:cubicBezTo>
                        <a:pt x="-211" y="3986"/>
                        <a:pt x="-334" y="2175"/>
                        <a:pt x="707" y="982"/>
                      </a:cubicBezTo>
                      <a:cubicBezTo>
                        <a:pt x="1749" y="-211"/>
                        <a:pt x="3561" y="-334"/>
                        <a:pt x="4754" y="707"/>
                      </a:cubicBezTo>
                      <a:lnTo>
                        <a:pt x="17030" y="11429"/>
                      </a:lnTo>
                      <a:cubicBezTo>
                        <a:pt x="18223" y="12464"/>
                        <a:pt x="18351" y="14271"/>
                        <a:pt x="17315" y="15464"/>
                      </a:cubicBezTo>
                      <a:cubicBezTo>
                        <a:pt x="16280" y="16657"/>
                        <a:pt x="14474" y="16785"/>
                        <a:pt x="13280" y="15749"/>
                      </a:cubicBezTo>
                      <a:close/>
                    </a:path>
                  </a:pathLst>
                </a:custGeom>
                <a:solidFill>
                  <a:srgbClr val="B1B1DE"/>
                </a:solidFill>
                <a:ln w="2286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 b="1">
                    <a:latin typeface="+mj-lt"/>
                  </a:endParaRPr>
                </a:p>
              </p:txBody>
            </p:sp>
            <p:sp>
              <p:nvSpPr>
                <p:cNvPr id="153" name="Freeform: Shape 152">
                  <a:extLst>
                    <a:ext uri="{FF2B5EF4-FFF2-40B4-BE49-F238E27FC236}">
                      <a16:creationId xmlns:a16="http://schemas.microsoft.com/office/drawing/2014/main" id="{D600EC2A-2CF7-471A-A1DB-7EBA06275FB2}"/>
                    </a:ext>
                  </a:extLst>
                </p:cNvPr>
                <p:cNvSpPr/>
                <p:nvPr/>
              </p:nvSpPr>
              <p:spPr>
                <a:xfrm>
                  <a:off x="5659452" y="2260752"/>
                  <a:ext cx="22380" cy="10459"/>
                </a:xfrm>
                <a:custGeom>
                  <a:avLst/>
                  <a:gdLst>
                    <a:gd name="connsiteX0" fmla="*/ 20221 w 22380"/>
                    <a:gd name="connsiteY0" fmla="*/ 5794 h 10459"/>
                    <a:gd name="connsiteX1" fmla="*/ 3671 w 22380"/>
                    <a:gd name="connsiteY1" fmla="*/ 10366 h 10459"/>
                    <a:gd name="connsiteX2" fmla="*/ 93 w 22380"/>
                    <a:gd name="connsiteY2" fmla="*/ 8251 h 10459"/>
                    <a:gd name="connsiteX3" fmla="*/ 2208 w 22380"/>
                    <a:gd name="connsiteY3" fmla="*/ 4674 h 10459"/>
                    <a:gd name="connsiteX4" fmla="*/ 18758 w 22380"/>
                    <a:gd name="connsiteY4" fmla="*/ 102 h 10459"/>
                    <a:gd name="connsiteX5" fmla="*/ 22279 w 22380"/>
                    <a:gd name="connsiteY5" fmla="*/ 2113 h 10459"/>
                    <a:gd name="connsiteX6" fmla="*/ 20267 w 22380"/>
                    <a:gd name="connsiteY6" fmla="*/ 5634 h 1045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</a:cxnLst>
                  <a:rect l="l" t="t" r="r" b="b"/>
                  <a:pathLst>
                    <a:path w="22380" h="10459">
                      <a:moveTo>
                        <a:pt x="20221" y="5794"/>
                      </a:moveTo>
                      <a:lnTo>
                        <a:pt x="3671" y="10366"/>
                      </a:lnTo>
                      <a:cubicBezTo>
                        <a:pt x="2099" y="10770"/>
                        <a:pt x="497" y="9823"/>
                        <a:pt x="93" y="8251"/>
                      </a:cubicBezTo>
                      <a:cubicBezTo>
                        <a:pt x="-311" y="6679"/>
                        <a:pt x="636" y="5078"/>
                        <a:pt x="2208" y="4674"/>
                      </a:cubicBezTo>
                      <a:lnTo>
                        <a:pt x="18758" y="102"/>
                      </a:lnTo>
                      <a:cubicBezTo>
                        <a:pt x="20286" y="-315"/>
                        <a:pt x="21862" y="586"/>
                        <a:pt x="22279" y="2113"/>
                      </a:cubicBezTo>
                      <a:cubicBezTo>
                        <a:pt x="22695" y="3641"/>
                        <a:pt x="21795" y="5217"/>
                        <a:pt x="20267" y="5634"/>
                      </a:cubicBezTo>
                      <a:close/>
                    </a:path>
                  </a:pathLst>
                </a:custGeom>
                <a:solidFill>
                  <a:srgbClr val="B1B1DE"/>
                </a:solidFill>
                <a:ln w="2286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 b="1">
                    <a:latin typeface="+mj-lt"/>
                  </a:endParaRPr>
                </a:p>
              </p:txBody>
            </p:sp>
            <p:sp>
              <p:nvSpPr>
                <p:cNvPr id="154" name="Freeform: Shape 153">
                  <a:extLst>
                    <a:ext uri="{FF2B5EF4-FFF2-40B4-BE49-F238E27FC236}">
                      <a16:creationId xmlns:a16="http://schemas.microsoft.com/office/drawing/2014/main" id="{5512A412-3E9B-4834-A540-7351399AFADF}"/>
                    </a:ext>
                  </a:extLst>
                </p:cNvPr>
                <p:cNvSpPr/>
                <p:nvPr/>
              </p:nvSpPr>
              <p:spPr>
                <a:xfrm>
                  <a:off x="5680196" y="2301579"/>
                  <a:ext cx="14225" cy="20204"/>
                </a:xfrm>
                <a:custGeom>
                  <a:avLst/>
                  <a:gdLst>
                    <a:gd name="connsiteX0" fmla="*/ 1649 w 14225"/>
                    <a:gd name="connsiteY0" fmla="*/ 19945 h 20204"/>
                    <a:gd name="connsiteX1" fmla="*/ 261 w 14225"/>
                    <a:gd name="connsiteY1" fmla="*/ 16184 h 20204"/>
                    <a:gd name="connsiteX2" fmla="*/ 277 w 14225"/>
                    <a:gd name="connsiteY2" fmla="*/ 16150 h 20204"/>
                    <a:gd name="connsiteX3" fmla="*/ 9284 w 14225"/>
                    <a:gd name="connsiteY3" fmla="*/ 902 h 20204"/>
                    <a:gd name="connsiteX4" fmla="*/ 13323 w 14225"/>
                    <a:gd name="connsiteY4" fmla="*/ 774 h 20204"/>
                    <a:gd name="connsiteX5" fmla="*/ 13856 w 14225"/>
                    <a:gd name="connsiteY5" fmla="*/ 4263 h 20204"/>
                    <a:gd name="connsiteX6" fmla="*/ 5397 w 14225"/>
                    <a:gd name="connsiteY6" fmla="*/ 18573 h 20204"/>
                    <a:gd name="connsiteX7" fmla="*/ 1648 w 14225"/>
                    <a:gd name="connsiteY7" fmla="*/ 19945 h 2020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</a:cxnLst>
                  <a:rect l="l" t="t" r="r" b="b"/>
                  <a:pathLst>
                    <a:path w="14225" h="20204">
                      <a:moveTo>
                        <a:pt x="1649" y="19945"/>
                      </a:moveTo>
                      <a:cubicBezTo>
                        <a:pt x="227" y="19289"/>
                        <a:pt x="-394" y="17606"/>
                        <a:pt x="261" y="16184"/>
                      </a:cubicBezTo>
                      <a:cubicBezTo>
                        <a:pt x="266" y="16172"/>
                        <a:pt x="272" y="16161"/>
                        <a:pt x="277" y="16150"/>
                      </a:cubicBezTo>
                      <a:cubicBezTo>
                        <a:pt x="2791" y="10795"/>
                        <a:pt x="5807" y="5689"/>
                        <a:pt x="9284" y="902"/>
                      </a:cubicBezTo>
                      <a:cubicBezTo>
                        <a:pt x="10363" y="-249"/>
                        <a:pt x="12172" y="-306"/>
                        <a:pt x="13323" y="774"/>
                      </a:cubicBezTo>
                      <a:cubicBezTo>
                        <a:pt x="14283" y="1675"/>
                        <a:pt x="14503" y="3116"/>
                        <a:pt x="13856" y="4263"/>
                      </a:cubicBezTo>
                      <a:cubicBezTo>
                        <a:pt x="10597" y="8759"/>
                        <a:pt x="7765" y="13550"/>
                        <a:pt x="5397" y="18573"/>
                      </a:cubicBezTo>
                      <a:cubicBezTo>
                        <a:pt x="4736" y="19982"/>
                        <a:pt x="3063" y="20594"/>
                        <a:pt x="1648" y="19945"/>
                      </a:cubicBezTo>
                      <a:close/>
                    </a:path>
                  </a:pathLst>
                </a:custGeom>
                <a:solidFill>
                  <a:srgbClr val="B1B1DE"/>
                </a:solidFill>
                <a:ln w="2286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 b="1">
                    <a:latin typeface="+mj-lt"/>
                  </a:endParaRPr>
                </a:p>
              </p:txBody>
            </p:sp>
            <p:sp>
              <p:nvSpPr>
                <p:cNvPr id="155" name="Freeform: Shape 154">
                  <a:extLst>
                    <a:ext uri="{FF2B5EF4-FFF2-40B4-BE49-F238E27FC236}">
                      <a16:creationId xmlns:a16="http://schemas.microsoft.com/office/drawing/2014/main" id="{E5EBE1E4-C420-4DA5-9495-D9D4AEAF4D6E}"/>
                    </a:ext>
                  </a:extLst>
                </p:cNvPr>
                <p:cNvSpPr/>
                <p:nvPr/>
              </p:nvSpPr>
              <p:spPr>
                <a:xfrm>
                  <a:off x="5715497" y="2184310"/>
                  <a:ext cx="10229" cy="28549"/>
                </a:xfrm>
                <a:custGeom>
                  <a:avLst/>
                  <a:gdLst>
                    <a:gd name="connsiteX0" fmla="*/ 7656 w 10229"/>
                    <a:gd name="connsiteY0" fmla="*/ 28537 h 28549"/>
                    <a:gd name="connsiteX1" fmla="*/ 4548 w 10229"/>
                    <a:gd name="connsiteY1" fmla="*/ 25955 h 28549"/>
                    <a:gd name="connsiteX2" fmla="*/ 4548 w 10229"/>
                    <a:gd name="connsiteY2" fmla="*/ 25954 h 28549"/>
                    <a:gd name="connsiteX3" fmla="*/ 204 w 10229"/>
                    <a:gd name="connsiteY3" fmla="*/ 3917 h 28549"/>
                    <a:gd name="connsiteX4" fmla="*/ 1800 w 10229"/>
                    <a:gd name="connsiteY4" fmla="*/ 204 h 28549"/>
                    <a:gd name="connsiteX5" fmla="*/ 5512 w 10229"/>
                    <a:gd name="connsiteY5" fmla="*/ 1800 h 28549"/>
                    <a:gd name="connsiteX6" fmla="*/ 5645 w 10229"/>
                    <a:gd name="connsiteY6" fmla="*/ 2225 h 28549"/>
                    <a:gd name="connsiteX7" fmla="*/ 10217 w 10229"/>
                    <a:gd name="connsiteY7" fmla="*/ 25428 h 28549"/>
                    <a:gd name="connsiteX8" fmla="*/ 7656 w 10229"/>
                    <a:gd name="connsiteY8" fmla="*/ 28537 h 2854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</a:cxnLst>
                  <a:rect l="l" t="t" r="r" b="b"/>
                  <a:pathLst>
                    <a:path w="10229" h="28549">
                      <a:moveTo>
                        <a:pt x="7656" y="28537"/>
                      </a:moveTo>
                      <a:cubicBezTo>
                        <a:pt x="6085" y="28683"/>
                        <a:pt x="4693" y="27527"/>
                        <a:pt x="4548" y="25955"/>
                      </a:cubicBezTo>
                      <a:cubicBezTo>
                        <a:pt x="4548" y="25955"/>
                        <a:pt x="4548" y="25954"/>
                        <a:pt x="4548" y="25954"/>
                      </a:cubicBezTo>
                      <a:cubicBezTo>
                        <a:pt x="3860" y="18479"/>
                        <a:pt x="2405" y="11094"/>
                        <a:pt x="204" y="3917"/>
                      </a:cubicBezTo>
                      <a:cubicBezTo>
                        <a:pt x="-381" y="2451"/>
                        <a:pt x="334" y="789"/>
                        <a:pt x="1800" y="204"/>
                      </a:cubicBezTo>
                      <a:cubicBezTo>
                        <a:pt x="3266" y="-381"/>
                        <a:pt x="4928" y="334"/>
                        <a:pt x="5512" y="1800"/>
                      </a:cubicBezTo>
                      <a:cubicBezTo>
                        <a:pt x="5568" y="1938"/>
                        <a:pt x="5612" y="2080"/>
                        <a:pt x="5645" y="2225"/>
                      </a:cubicBezTo>
                      <a:cubicBezTo>
                        <a:pt x="7965" y="9781"/>
                        <a:pt x="9497" y="17557"/>
                        <a:pt x="10217" y="25428"/>
                      </a:cubicBezTo>
                      <a:cubicBezTo>
                        <a:pt x="10363" y="26992"/>
                        <a:pt x="9219" y="28381"/>
                        <a:pt x="7656" y="28537"/>
                      </a:cubicBezTo>
                      <a:close/>
                    </a:path>
                  </a:pathLst>
                </a:custGeom>
                <a:solidFill>
                  <a:srgbClr val="B1B1DE"/>
                </a:solidFill>
                <a:ln w="2286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 b="1">
                    <a:latin typeface="+mj-lt"/>
                  </a:endParaRPr>
                </a:p>
              </p:txBody>
            </p:sp>
            <p:sp>
              <p:nvSpPr>
                <p:cNvPr id="156" name="Freeform: Shape 155">
                  <a:extLst>
                    <a:ext uri="{FF2B5EF4-FFF2-40B4-BE49-F238E27FC236}">
                      <a16:creationId xmlns:a16="http://schemas.microsoft.com/office/drawing/2014/main" id="{7D86DA39-0D2E-43E3-AB64-37D9DEEB93AF}"/>
                    </a:ext>
                  </a:extLst>
                </p:cNvPr>
                <p:cNvSpPr/>
                <p:nvPr/>
              </p:nvSpPr>
              <p:spPr>
                <a:xfrm>
                  <a:off x="5746662" y="2211675"/>
                  <a:ext cx="20537" cy="16868"/>
                </a:xfrm>
                <a:custGeom>
                  <a:avLst/>
                  <a:gdLst>
                    <a:gd name="connsiteX0" fmla="*/ 563 w 20537"/>
                    <a:gd name="connsiteY0" fmla="*/ 15735 h 16868"/>
                    <a:gd name="connsiteX1" fmla="*/ 1134 w 20537"/>
                    <a:gd name="connsiteY1" fmla="*/ 11734 h 16868"/>
                    <a:gd name="connsiteX2" fmla="*/ 15947 w 20537"/>
                    <a:gd name="connsiteY2" fmla="*/ 579 h 16868"/>
                    <a:gd name="connsiteX3" fmla="*/ 19959 w 20537"/>
                    <a:gd name="connsiteY3" fmla="*/ 1139 h 16868"/>
                    <a:gd name="connsiteX4" fmla="*/ 19399 w 20537"/>
                    <a:gd name="connsiteY4" fmla="*/ 5151 h 16868"/>
                    <a:gd name="connsiteX5" fmla="*/ 4563 w 20537"/>
                    <a:gd name="connsiteY5" fmla="*/ 16306 h 16868"/>
                    <a:gd name="connsiteX6" fmla="*/ 563 w 20537"/>
                    <a:gd name="connsiteY6" fmla="*/ 15735 h 1686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</a:cxnLst>
                  <a:rect l="l" t="t" r="r" b="b"/>
                  <a:pathLst>
                    <a:path w="20537" h="16868">
                      <a:moveTo>
                        <a:pt x="563" y="15735"/>
                      </a:moveTo>
                      <a:cubicBezTo>
                        <a:pt x="-371" y="14469"/>
                        <a:pt x="-117" y="12688"/>
                        <a:pt x="1134" y="11734"/>
                      </a:cubicBezTo>
                      <a:lnTo>
                        <a:pt x="15947" y="579"/>
                      </a:lnTo>
                      <a:cubicBezTo>
                        <a:pt x="17210" y="-375"/>
                        <a:pt x="19006" y="-124"/>
                        <a:pt x="19959" y="1139"/>
                      </a:cubicBezTo>
                      <a:cubicBezTo>
                        <a:pt x="20913" y="2401"/>
                        <a:pt x="20662" y="4197"/>
                        <a:pt x="19399" y="5151"/>
                      </a:cubicBezTo>
                      <a:lnTo>
                        <a:pt x="4563" y="16306"/>
                      </a:lnTo>
                      <a:cubicBezTo>
                        <a:pt x="3297" y="17240"/>
                        <a:pt x="1516" y="16986"/>
                        <a:pt x="563" y="15735"/>
                      </a:cubicBezTo>
                      <a:close/>
                    </a:path>
                  </a:pathLst>
                </a:custGeom>
                <a:solidFill>
                  <a:srgbClr val="B1B1DE"/>
                </a:solidFill>
                <a:ln w="2286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 b="1">
                    <a:latin typeface="+mj-lt"/>
                  </a:endParaRPr>
                </a:p>
              </p:txBody>
            </p:sp>
            <p:sp>
              <p:nvSpPr>
                <p:cNvPr id="157" name="Freeform: Shape 156">
                  <a:extLst>
                    <a:ext uri="{FF2B5EF4-FFF2-40B4-BE49-F238E27FC236}">
                      <a16:creationId xmlns:a16="http://schemas.microsoft.com/office/drawing/2014/main" id="{91BE0833-F928-4806-9336-B9CCB2C2C39D}"/>
                    </a:ext>
                  </a:extLst>
                </p:cNvPr>
                <p:cNvSpPr/>
                <p:nvPr/>
              </p:nvSpPr>
              <p:spPr>
                <a:xfrm>
                  <a:off x="5768526" y="2255615"/>
                  <a:ext cx="24237" cy="6521"/>
                </a:xfrm>
                <a:custGeom>
                  <a:avLst/>
                  <a:gdLst>
                    <a:gd name="connsiteX0" fmla="*/ 22384 w 24237"/>
                    <a:gd name="connsiteY0" fmla="*/ 6085 h 6521"/>
                    <a:gd name="connsiteX1" fmla="*/ 21630 w 24237"/>
                    <a:gd name="connsiteY1" fmla="*/ 6245 h 6521"/>
                    <a:gd name="connsiteX2" fmla="*/ 2473 w 24237"/>
                    <a:gd name="connsiteY2" fmla="*/ 5696 h 6521"/>
                    <a:gd name="connsiteX3" fmla="*/ 27 w 24237"/>
                    <a:gd name="connsiteY3" fmla="*/ 2473 h 6521"/>
                    <a:gd name="connsiteX4" fmla="*/ 3250 w 24237"/>
                    <a:gd name="connsiteY4" fmla="*/ 27 h 6521"/>
                    <a:gd name="connsiteX5" fmla="*/ 21149 w 24237"/>
                    <a:gd name="connsiteY5" fmla="*/ 667 h 6521"/>
                    <a:gd name="connsiteX6" fmla="*/ 24229 w 24237"/>
                    <a:gd name="connsiteY6" fmla="*/ 3284 h 6521"/>
                    <a:gd name="connsiteX7" fmla="*/ 22361 w 24237"/>
                    <a:gd name="connsiteY7" fmla="*/ 6199 h 652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</a:cxnLst>
                  <a:rect l="l" t="t" r="r" b="b"/>
                  <a:pathLst>
                    <a:path w="24237" h="6521">
                      <a:moveTo>
                        <a:pt x="22384" y="6085"/>
                      </a:moveTo>
                      <a:cubicBezTo>
                        <a:pt x="22141" y="6170"/>
                        <a:pt x="21887" y="6224"/>
                        <a:pt x="21630" y="6245"/>
                      </a:cubicBezTo>
                      <a:cubicBezTo>
                        <a:pt x="15243" y="6748"/>
                        <a:pt x="8820" y="6564"/>
                        <a:pt x="2473" y="5696"/>
                      </a:cubicBezTo>
                      <a:cubicBezTo>
                        <a:pt x="907" y="5481"/>
                        <a:pt x="-188" y="4038"/>
                        <a:pt x="27" y="2473"/>
                      </a:cubicBezTo>
                      <a:cubicBezTo>
                        <a:pt x="241" y="907"/>
                        <a:pt x="1685" y="-188"/>
                        <a:pt x="3250" y="27"/>
                      </a:cubicBezTo>
                      <a:cubicBezTo>
                        <a:pt x="9178" y="867"/>
                        <a:pt x="15177" y="1082"/>
                        <a:pt x="21149" y="667"/>
                      </a:cubicBezTo>
                      <a:cubicBezTo>
                        <a:pt x="22722" y="539"/>
                        <a:pt x="24101" y="1711"/>
                        <a:pt x="24229" y="3284"/>
                      </a:cubicBezTo>
                      <a:cubicBezTo>
                        <a:pt x="24332" y="4565"/>
                        <a:pt x="23568" y="5758"/>
                        <a:pt x="22361" y="6199"/>
                      </a:cubicBezTo>
                      <a:close/>
                    </a:path>
                  </a:pathLst>
                </a:custGeom>
                <a:solidFill>
                  <a:srgbClr val="B1B1DE"/>
                </a:solidFill>
                <a:ln w="2286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 b="1">
                    <a:latin typeface="+mj-lt"/>
                  </a:endParaRPr>
                </a:p>
              </p:txBody>
            </p:sp>
            <p:sp>
              <p:nvSpPr>
                <p:cNvPr id="158" name="Freeform: Shape 157">
                  <a:extLst>
                    <a:ext uri="{FF2B5EF4-FFF2-40B4-BE49-F238E27FC236}">
                      <a16:creationId xmlns:a16="http://schemas.microsoft.com/office/drawing/2014/main" id="{F79AA953-759D-412B-A219-3C925C8F3817}"/>
                    </a:ext>
                  </a:extLst>
                </p:cNvPr>
                <p:cNvSpPr/>
                <p:nvPr/>
              </p:nvSpPr>
              <p:spPr>
                <a:xfrm>
                  <a:off x="6582140" y="2254430"/>
                  <a:ext cx="119192" cy="125153"/>
                </a:xfrm>
                <a:custGeom>
                  <a:avLst/>
                  <a:gdLst>
                    <a:gd name="connsiteX0" fmla="*/ 79393 w 119192"/>
                    <a:gd name="connsiteY0" fmla="*/ 0 h 125153"/>
                    <a:gd name="connsiteX1" fmla="*/ 72077 w 119192"/>
                    <a:gd name="connsiteY1" fmla="*/ 13533 h 125153"/>
                    <a:gd name="connsiteX2" fmla="*/ 3109 w 119192"/>
                    <a:gd name="connsiteY2" fmla="*/ 99350 h 125153"/>
                    <a:gd name="connsiteX3" fmla="*/ 0 w 119192"/>
                    <a:gd name="connsiteY3" fmla="*/ 102047 h 125153"/>
                    <a:gd name="connsiteX4" fmla="*/ 33467 w 119192"/>
                    <a:gd name="connsiteY4" fmla="*/ 124564 h 125153"/>
                    <a:gd name="connsiteX5" fmla="*/ 33467 w 119192"/>
                    <a:gd name="connsiteY5" fmla="*/ 124564 h 125153"/>
                    <a:gd name="connsiteX6" fmla="*/ 108448 w 119192"/>
                    <a:gd name="connsiteY6" fmla="*/ 36142 h 125153"/>
                    <a:gd name="connsiteX7" fmla="*/ 119192 w 119192"/>
                    <a:gd name="connsiteY7" fmla="*/ 27386 h 12515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</a:cxnLst>
                  <a:rect l="l" t="t" r="r" b="b"/>
                  <a:pathLst>
                    <a:path w="119192" h="125153">
                      <a:moveTo>
                        <a:pt x="79393" y="0"/>
                      </a:moveTo>
                      <a:lnTo>
                        <a:pt x="72077" y="13533"/>
                      </a:lnTo>
                      <a:cubicBezTo>
                        <a:pt x="54371" y="46010"/>
                        <a:pt x="31016" y="75070"/>
                        <a:pt x="3109" y="99350"/>
                      </a:cubicBezTo>
                      <a:lnTo>
                        <a:pt x="0" y="102047"/>
                      </a:lnTo>
                      <a:cubicBezTo>
                        <a:pt x="0" y="102047"/>
                        <a:pt x="5989" y="129479"/>
                        <a:pt x="33467" y="124564"/>
                      </a:cubicBezTo>
                      <a:lnTo>
                        <a:pt x="33467" y="124564"/>
                      </a:lnTo>
                      <a:cubicBezTo>
                        <a:pt x="54692" y="92091"/>
                        <a:pt x="79880" y="62389"/>
                        <a:pt x="108448" y="36142"/>
                      </a:cubicBezTo>
                      <a:lnTo>
                        <a:pt x="119192" y="27386"/>
                      </a:lnTo>
                      <a:close/>
                    </a:path>
                  </a:pathLst>
                </a:custGeom>
                <a:solidFill>
                  <a:srgbClr val="B1B1DE"/>
                </a:solidFill>
                <a:ln w="2286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 b="1">
                    <a:latin typeface="+mj-lt"/>
                  </a:endParaRPr>
                </a:p>
              </p:txBody>
            </p:sp>
            <p:sp>
              <p:nvSpPr>
                <p:cNvPr id="159" name="Freeform: Shape 158">
                  <a:extLst>
                    <a:ext uri="{FF2B5EF4-FFF2-40B4-BE49-F238E27FC236}">
                      <a16:creationId xmlns:a16="http://schemas.microsoft.com/office/drawing/2014/main" id="{CCCF79A4-E508-4B08-AB5A-C7341114D6B2}"/>
                    </a:ext>
                  </a:extLst>
                </p:cNvPr>
                <p:cNvSpPr/>
                <p:nvPr/>
              </p:nvSpPr>
              <p:spPr>
                <a:xfrm>
                  <a:off x="6661309" y="2253913"/>
                  <a:ext cx="40285" cy="28338"/>
                </a:xfrm>
                <a:custGeom>
                  <a:avLst/>
                  <a:gdLst>
                    <a:gd name="connsiteX0" fmla="*/ 40069 w 40285"/>
                    <a:gd name="connsiteY0" fmla="*/ 27881 h 28338"/>
                    <a:gd name="connsiteX1" fmla="*/ 17209 w 40285"/>
                    <a:gd name="connsiteY1" fmla="*/ 17708 h 28338"/>
                    <a:gd name="connsiteX2" fmla="*/ 224 w 40285"/>
                    <a:gd name="connsiteY2" fmla="*/ 449 h 28338"/>
                    <a:gd name="connsiteX3" fmla="*/ 23084 w 40285"/>
                    <a:gd name="connsiteY3" fmla="*/ 10621 h 28338"/>
                    <a:gd name="connsiteX4" fmla="*/ 40069 w 40285"/>
                    <a:gd name="connsiteY4" fmla="*/ 27881 h 2833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40285" h="28338">
                      <a:moveTo>
                        <a:pt x="40069" y="27881"/>
                      </a:moveTo>
                      <a:cubicBezTo>
                        <a:pt x="38423" y="29847"/>
                        <a:pt x="28227" y="25298"/>
                        <a:pt x="17209" y="17708"/>
                      </a:cubicBezTo>
                      <a:cubicBezTo>
                        <a:pt x="6190" y="10118"/>
                        <a:pt x="-1422" y="2392"/>
                        <a:pt x="224" y="449"/>
                      </a:cubicBezTo>
                      <a:cubicBezTo>
                        <a:pt x="1870" y="-1494"/>
                        <a:pt x="12134" y="3055"/>
                        <a:pt x="23084" y="10621"/>
                      </a:cubicBezTo>
                      <a:cubicBezTo>
                        <a:pt x="34034" y="18188"/>
                        <a:pt x="41692" y="25915"/>
                        <a:pt x="40069" y="27881"/>
                      </a:cubicBezTo>
                      <a:close/>
                    </a:path>
                  </a:pathLst>
                </a:custGeom>
                <a:solidFill>
                  <a:srgbClr val="D6D6ED"/>
                </a:solidFill>
                <a:ln w="2286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 b="1">
                    <a:latin typeface="+mj-lt"/>
                  </a:endParaRPr>
                </a:p>
              </p:txBody>
            </p:sp>
            <p:sp>
              <p:nvSpPr>
                <p:cNvPr id="160" name="Freeform: Shape 159">
                  <a:extLst>
                    <a:ext uri="{FF2B5EF4-FFF2-40B4-BE49-F238E27FC236}">
                      <a16:creationId xmlns:a16="http://schemas.microsoft.com/office/drawing/2014/main" id="{9518698C-8F63-48AA-B19D-23D6E75E6D76}"/>
                    </a:ext>
                  </a:extLst>
                </p:cNvPr>
                <p:cNvSpPr/>
                <p:nvPr/>
              </p:nvSpPr>
              <p:spPr>
                <a:xfrm>
                  <a:off x="6668574" y="2260053"/>
                  <a:ext cx="32735" cy="22219"/>
                </a:xfrm>
                <a:custGeom>
                  <a:avLst/>
                  <a:gdLst>
                    <a:gd name="connsiteX0" fmla="*/ 32736 w 32735"/>
                    <a:gd name="connsiteY0" fmla="*/ 21808 h 22219"/>
                    <a:gd name="connsiteX1" fmla="*/ 32736 w 32735"/>
                    <a:gd name="connsiteY1" fmla="*/ 21808 h 22219"/>
                    <a:gd name="connsiteX2" fmla="*/ 3018 w 32735"/>
                    <a:gd name="connsiteY2" fmla="*/ 0 h 22219"/>
                    <a:gd name="connsiteX3" fmla="*/ 0 w 32735"/>
                    <a:gd name="connsiteY3" fmla="*/ 3818 h 22219"/>
                    <a:gd name="connsiteX4" fmla="*/ 10104 w 32735"/>
                    <a:gd name="connsiteY4" fmla="*/ 11613 h 22219"/>
                    <a:gd name="connsiteX5" fmla="*/ 32736 w 32735"/>
                    <a:gd name="connsiteY5" fmla="*/ 21808 h 2221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32735" h="22219">
                      <a:moveTo>
                        <a:pt x="32736" y="21808"/>
                      </a:moveTo>
                      <a:lnTo>
                        <a:pt x="32736" y="21808"/>
                      </a:lnTo>
                      <a:cubicBezTo>
                        <a:pt x="32736" y="21808"/>
                        <a:pt x="7590" y="7704"/>
                        <a:pt x="3018" y="0"/>
                      </a:cubicBezTo>
                      <a:lnTo>
                        <a:pt x="0" y="3818"/>
                      </a:lnTo>
                      <a:cubicBezTo>
                        <a:pt x="3214" y="6610"/>
                        <a:pt x="6588" y="9213"/>
                        <a:pt x="10104" y="11613"/>
                      </a:cubicBezTo>
                      <a:cubicBezTo>
                        <a:pt x="20848" y="19088"/>
                        <a:pt x="30930" y="23660"/>
                        <a:pt x="32736" y="21808"/>
                      </a:cubicBezTo>
                      <a:close/>
                    </a:path>
                  </a:pathLst>
                </a:custGeom>
                <a:solidFill>
                  <a:srgbClr val="8282A8"/>
                </a:solidFill>
                <a:ln w="2286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 b="1">
                    <a:latin typeface="+mj-lt"/>
                  </a:endParaRPr>
                </a:p>
              </p:txBody>
            </p:sp>
            <p:sp>
              <p:nvSpPr>
                <p:cNvPr id="161" name="Freeform: Shape 160">
                  <a:extLst>
                    <a:ext uri="{FF2B5EF4-FFF2-40B4-BE49-F238E27FC236}">
                      <a16:creationId xmlns:a16="http://schemas.microsoft.com/office/drawing/2014/main" id="{0F0CF28F-8A03-4EB9-A54A-4654E6235B07}"/>
                    </a:ext>
                  </a:extLst>
                </p:cNvPr>
                <p:cNvSpPr/>
                <p:nvPr/>
              </p:nvSpPr>
              <p:spPr>
                <a:xfrm>
                  <a:off x="6620477" y="2311580"/>
                  <a:ext cx="35135" cy="22814"/>
                </a:xfrm>
                <a:custGeom>
                  <a:avLst/>
                  <a:gdLst>
                    <a:gd name="connsiteX0" fmla="*/ 35136 w 35135"/>
                    <a:gd name="connsiteY0" fmla="*/ 14768 h 22814"/>
                    <a:gd name="connsiteX1" fmla="*/ 4983 w 35135"/>
                    <a:gd name="connsiteY1" fmla="*/ 0 h 22814"/>
                    <a:gd name="connsiteX2" fmla="*/ 0 w 35135"/>
                    <a:gd name="connsiteY2" fmla="*/ 6126 h 22814"/>
                    <a:gd name="connsiteX3" fmla="*/ 24757 w 35135"/>
                    <a:gd name="connsiteY3" fmla="*/ 22517 h 22814"/>
                    <a:gd name="connsiteX4" fmla="*/ 28232 w 35135"/>
                    <a:gd name="connsiteY4" fmla="*/ 22814 h 22814"/>
                    <a:gd name="connsiteX5" fmla="*/ 35136 w 35135"/>
                    <a:gd name="connsiteY5" fmla="*/ 14768 h 2281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35135" h="22814">
                      <a:moveTo>
                        <a:pt x="35136" y="14768"/>
                      </a:moveTo>
                      <a:cubicBezTo>
                        <a:pt x="31912" y="15842"/>
                        <a:pt x="17602" y="19340"/>
                        <a:pt x="4983" y="0"/>
                      </a:cubicBezTo>
                      <a:cubicBezTo>
                        <a:pt x="3337" y="2057"/>
                        <a:pt x="1692" y="4092"/>
                        <a:pt x="0" y="6126"/>
                      </a:cubicBezTo>
                      <a:cubicBezTo>
                        <a:pt x="8664" y="18082"/>
                        <a:pt x="18151" y="21671"/>
                        <a:pt x="24757" y="22517"/>
                      </a:cubicBezTo>
                      <a:cubicBezTo>
                        <a:pt x="25809" y="22654"/>
                        <a:pt x="27180" y="22769"/>
                        <a:pt x="28232" y="22814"/>
                      </a:cubicBezTo>
                      <a:cubicBezTo>
                        <a:pt x="30495" y="20140"/>
                        <a:pt x="32804" y="17419"/>
                        <a:pt x="35136" y="14768"/>
                      </a:cubicBezTo>
                      <a:close/>
                    </a:path>
                  </a:pathLst>
                </a:custGeom>
                <a:solidFill>
                  <a:srgbClr val="FF7685"/>
                </a:solidFill>
                <a:ln w="2286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 b="1">
                    <a:latin typeface="+mj-lt"/>
                  </a:endParaRPr>
                </a:p>
              </p:txBody>
            </p:sp>
            <p:sp>
              <p:nvSpPr>
                <p:cNvPr id="162" name="Freeform: Shape 161">
                  <a:extLst>
                    <a:ext uri="{FF2B5EF4-FFF2-40B4-BE49-F238E27FC236}">
                      <a16:creationId xmlns:a16="http://schemas.microsoft.com/office/drawing/2014/main" id="{74D1602D-99EE-4EE0-9DE1-7421D4B067D7}"/>
                    </a:ext>
                  </a:extLst>
                </p:cNvPr>
                <p:cNvSpPr/>
                <p:nvPr/>
              </p:nvSpPr>
              <p:spPr>
                <a:xfrm>
                  <a:off x="6606692" y="2280650"/>
                  <a:ext cx="23500" cy="34770"/>
                </a:xfrm>
                <a:custGeom>
                  <a:avLst/>
                  <a:gdLst>
                    <a:gd name="connsiteX0" fmla="*/ 23500 w 23500"/>
                    <a:gd name="connsiteY0" fmla="*/ 31478 h 34770"/>
                    <a:gd name="connsiteX1" fmla="*/ 14676 w 23500"/>
                    <a:gd name="connsiteY1" fmla="*/ 0 h 34770"/>
                    <a:gd name="connsiteX2" fmla="*/ 10195 w 23500"/>
                    <a:gd name="connsiteY2" fmla="*/ 9578 h 34770"/>
                    <a:gd name="connsiteX3" fmla="*/ 0 w 23500"/>
                    <a:gd name="connsiteY3" fmla="*/ 8024 h 34770"/>
                    <a:gd name="connsiteX4" fmla="*/ 17739 w 23500"/>
                    <a:gd name="connsiteY4" fmla="*/ 34770 h 34770"/>
                    <a:gd name="connsiteX5" fmla="*/ 23500 w 23500"/>
                    <a:gd name="connsiteY5" fmla="*/ 31478 h 3477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23500" h="34770">
                      <a:moveTo>
                        <a:pt x="23500" y="31478"/>
                      </a:moveTo>
                      <a:lnTo>
                        <a:pt x="14676" y="0"/>
                      </a:lnTo>
                      <a:lnTo>
                        <a:pt x="10195" y="9578"/>
                      </a:lnTo>
                      <a:lnTo>
                        <a:pt x="0" y="8024"/>
                      </a:lnTo>
                      <a:lnTo>
                        <a:pt x="17739" y="34770"/>
                      </a:lnTo>
                      <a:lnTo>
                        <a:pt x="23500" y="31478"/>
                      </a:lnTo>
                      <a:close/>
                    </a:path>
                  </a:pathLst>
                </a:custGeom>
                <a:solidFill>
                  <a:srgbClr val="FF7685"/>
                </a:solidFill>
                <a:ln w="2286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 b="1">
                    <a:latin typeface="+mj-lt"/>
                  </a:endParaRPr>
                </a:p>
              </p:txBody>
            </p:sp>
            <p:sp>
              <p:nvSpPr>
                <p:cNvPr id="163" name="Freeform: Shape 162">
                  <a:extLst>
                    <a:ext uri="{FF2B5EF4-FFF2-40B4-BE49-F238E27FC236}">
                      <a16:creationId xmlns:a16="http://schemas.microsoft.com/office/drawing/2014/main" id="{70151555-0232-48BE-85AB-3CD0ACB98821}"/>
                    </a:ext>
                  </a:extLst>
                </p:cNvPr>
                <p:cNvSpPr/>
                <p:nvPr/>
              </p:nvSpPr>
              <p:spPr>
                <a:xfrm>
                  <a:off x="6598462" y="2313317"/>
                  <a:ext cx="24711" cy="11864"/>
                </a:xfrm>
                <a:custGeom>
                  <a:avLst/>
                  <a:gdLst>
                    <a:gd name="connsiteX0" fmla="*/ 24712 w 24711"/>
                    <a:gd name="connsiteY0" fmla="*/ 4206 h 11864"/>
                    <a:gd name="connsiteX1" fmla="*/ 0 w 24711"/>
                    <a:gd name="connsiteY1" fmla="*/ 0 h 11864"/>
                    <a:gd name="connsiteX2" fmla="*/ 5760 w 24711"/>
                    <a:gd name="connsiteY2" fmla="*/ 6698 h 11864"/>
                    <a:gd name="connsiteX3" fmla="*/ 23 w 24711"/>
                    <a:gd name="connsiteY3" fmla="*/ 11864 h 11864"/>
                    <a:gd name="connsiteX4" fmla="*/ 23911 w 24711"/>
                    <a:gd name="connsiteY4" fmla="*/ 9876 h 11864"/>
                    <a:gd name="connsiteX5" fmla="*/ 24712 w 24711"/>
                    <a:gd name="connsiteY5" fmla="*/ 4206 h 1186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24711" h="11864">
                      <a:moveTo>
                        <a:pt x="24712" y="4206"/>
                      </a:moveTo>
                      <a:lnTo>
                        <a:pt x="0" y="0"/>
                      </a:lnTo>
                      <a:lnTo>
                        <a:pt x="5760" y="6698"/>
                      </a:lnTo>
                      <a:lnTo>
                        <a:pt x="23" y="11864"/>
                      </a:lnTo>
                      <a:lnTo>
                        <a:pt x="23911" y="9876"/>
                      </a:lnTo>
                      <a:lnTo>
                        <a:pt x="24712" y="4206"/>
                      </a:lnTo>
                      <a:close/>
                    </a:path>
                  </a:pathLst>
                </a:custGeom>
                <a:solidFill>
                  <a:srgbClr val="FF7685"/>
                </a:solidFill>
                <a:ln w="2286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 b="1">
                    <a:latin typeface="+mj-lt"/>
                  </a:endParaRPr>
                </a:p>
              </p:txBody>
            </p:sp>
            <p:sp>
              <p:nvSpPr>
                <p:cNvPr id="164" name="Freeform: Shape 163">
                  <a:extLst>
                    <a:ext uri="{FF2B5EF4-FFF2-40B4-BE49-F238E27FC236}">
                      <a16:creationId xmlns:a16="http://schemas.microsoft.com/office/drawing/2014/main" id="{8E6C5165-0E76-4DB1-B21D-3912A4191647}"/>
                    </a:ext>
                  </a:extLst>
                </p:cNvPr>
                <p:cNvSpPr/>
                <p:nvPr/>
              </p:nvSpPr>
              <p:spPr>
                <a:xfrm>
                  <a:off x="6618206" y="2308705"/>
                  <a:ext cx="23056" cy="21135"/>
                </a:xfrm>
                <a:custGeom>
                  <a:avLst/>
                  <a:gdLst>
                    <a:gd name="connsiteX0" fmla="*/ 601 w 23056"/>
                    <a:gd name="connsiteY0" fmla="*/ 14900 h 21135"/>
                    <a:gd name="connsiteX1" fmla="*/ 7402 w 23056"/>
                    <a:gd name="connsiteY1" fmla="*/ 952 h 21135"/>
                    <a:gd name="connsiteX2" fmla="*/ 7459 w 23056"/>
                    <a:gd name="connsiteY2" fmla="*/ 932 h 21135"/>
                    <a:gd name="connsiteX3" fmla="*/ 22364 w 23056"/>
                    <a:gd name="connsiteY3" fmla="*/ 6236 h 21135"/>
                    <a:gd name="connsiteX4" fmla="*/ 15506 w 23056"/>
                    <a:gd name="connsiteY4" fmla="*/ 20203 h 21135"/>
                    <a:gd name="connsiteX5" fmla="*/ 601 w 23056"/>
                    <a:gd name="connsiteY5" fmla="*/ 14900 h 2113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23056" h="21135">
                      <a:moveTo>
                        <a:pt x="601" y="14900"/>
                      </a:moveTo>
                      <a:cubicBezTo>
                        <a:pt x="-1372" y="9170"/>
                        <a:pt x="1673" y="2925"/>
                        <a:pt x="7402" y="952"/>
                      </a:cubicBezTo>
                      <a:cubicBezTo>
                        <a:pt x="7421" y="945"/>
                        <a:pt x="7440" y="939"/>
                        <a:pt x="7459" y="932"/>
                      </a:cubicBezTo>
                      <a:cubicBezTo>
                        <a:pt x="13517" y="-1468"/>
                        <a:pt x="20192" y="932"/>
                        <a:pt x="22364" y="6236"/>
                      </a:cubicBezTo>
                      <a:cubicBezTo>
                        <a:pt x="24536" y="11539"/>
                        <a:pt x="21427" y="17803"/>
                        <a:pt x="15506" y="20203"/>
                      </a:cubicBezTo>
                      <a:cubicBezTo>
                        <a:pt x="9585" y="22603"/>
                        <a:pt x="2773" y="20203"/>
                        <a:pt x="601" y="14900"/>
                      </a:cubicBezTo>
                      <a:close/>
                    </a:path>
                  </a:pathLst>
                </a:custGeom>
                <a:solidFill>
                  <a:srgbClr val="FF7685"/>
                </a:solidFill>
                <a:ln w="2286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 b="1">
                    <a:latin typeface="+mj-lt"/>
                  </a:endParaRPr>
                </a:p>
              </p:txBody>
            </p:sp>
            <p:sp>
              <p:nvSpPr>
                <p:cNvPr id="165" name="Freeform: Shape 164">
                  <a:extLst>
                    <a:ext uri="{FF2B5EF4-FFF2-40B4-BE49-F238E27FC236}">
                      <a16:creationId xmlns:a16="http://schemas.microsoft.com/office/drawing/2014/main" id="{B369721A-7BC4-43CF-92A3-644D92D7F5AC}"/>
                    </a:ext>
                  </a:extLst>
                </p:cNvPr>
                <p:cNvSpPr/>
                <p:nvPr/>
              </p:nvSpPr>
              <p:spPr>
                <a:xfrm>
                  <a:off x="6718569" y="2427846"/>
                  <a:ext cx="55824" cy="37719"/>
                </a:xfrm>
                <a:custGeom>
                  <a:avLst/>
                  <a:gdLst>
                    <a:gd name="connsiteX0" fmla="*/ 1806 w 55824"/>
                    <a:gd name="connsiteY0" fmla="*/ 13602 h 37719"/>
                    <a:gd name="connsiteX1" fmla="*/ 13853 w 55824"/>
                    <a:gd name="connsiteY1" fmla="*/ 9670 h 37719"/>
                    <a:gd name="connsiteX2" fmla="*/ 22334 w 55824"/>
                    <a:gd name="connsiteY2" fmla="*/ 28346 h 37719"/>
                    <a:gd name="connsiteX3" fmla="*/ 40645 w 55824"/>
                    <a:gd name="connsiteY3" fmla="*/ 24780 h 37719"/>
                    <a:gd name="connsiteX4" fmla="*/ 49263 w 55824"/>
                    <a:gd name="connsiteY4" fmla="*/ 37719 h 37719"/>
                    <a:gd name="connsiteX5" fmla="*/ 55824 w 55824"/>
                    <a:gd name="connsiteY5" fmla="*/ 33353 h 37719"/>
                    <a:gd name="connsiteX6" fmla="*/ 44280 w 55824"/>
                    <a:gd name="connsiteY6" fmla="*/ 16047 h 37719"/>
                    <a:gd name="connsiteX7" fmla="*/ 26929 w 55824"/>
                    <a:gd name="connsiteY7" fmla="*/ 19431 h 37719"/>
                    <a:gd name="connsiteX8" fmla="*/ 18128 w 55824"/>
                    <a:gd name="connsiteY8" fmla="*/ 0 h 37719"/>
                    <a:gd name="connsiteX9" fmla="*/ 0 w 55824"/>
                    <a:gd name="connsiteY9" fmla="*/ 5898 h 37719"/>
                    <a:gd name="connsiteX10" fmla="*/ 1806 w 55824"/>
                    <a:gd name="connsiteY10" fmla="*/ 13602 h 3771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</a:cxnLst>
                  <a:rect l="l" t="t" r="r" b="b"/>
                  <a:pathLst>
                    <a:path w="55824" h="37719">
                      <a:moveTo>
                        <a:pt x="1806" y="13602"/>
                      </a:moveTo>
                      <a:lnTo>
                        <a:pt x="13853" y="9670"/>
                      </a:lnTo>
                      <a:lnTo>
                        <a:pt x="22334" y="28346"/>
                      </a:lnTo>
                      <a:lnTo>
                        <a:pt x="40645" y="24780"/>
                      </a:lnTo>
                      <a:lnTo>
                        <a:pt x="49263" y="37719"/>
                      </a:lnTo>
                      <a:lnTo>
                        <a:pt x="55824" y="33353"/>
                      </a:lnTo>
                      <a:lnTo>
                        <a:pt x="44280" y="16047"/>
                      </a:lnTo>
                      <a:lnTo>
                        <a:pt x="26929" y="19431"/>
                      </a:lnTo>
                      <a:lnTo>
                        <a:pt x="18128" y="0"/>
                      </a:lnTo>
                      <a:lnTo>
                        <a:pt x="0" y="5898"/>
                      </a:lnTo>
                      <a:lnTo>
                        <a:pt x="1806" y="13602"/>
                      </a:lnTo>
                      <a:close/>
                    </a:path>
                  </a:pathLst>
                </a:custGeom>
                <a:solidFill>
                  <a:srgbClr val="D6D6ED"/>
                </a:solidFill>
                <a:ln w="2286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 b="1">
                    <a:latin typeface="+mj-lt"/>
                  </a:endParaRPr>
                </a:p>
              </p:txBody>
            </p:sp>
            <p:sp>
              <p:nvSpPr>
                <p:cNvPr id="166" name="Freeform: Shape 165">
                  <a:extLst>
                    <a:ext uri="{FF2B5EF4-FFF2-40B4-BE49-F238E27FC236}">
                      <a16:creationId xmlns:a16="http://schemas.microsoft.com/office/drawing/2014/main" id="{C57C3895-D3DC-48FB-B586-F444BB0CE043}"/>
                    </a:ext>
                  </a:extLst>
                </p:cNvPr>
                <p:cNvSpPr/>
                <p:nvPr/>
              </p:nvSpPr>
              <p:spPr>
                <a:xfrm>
                  <a:off x="6756105" y="3125670"/>
                  <a:ext cx="55824" cy="37719"/>
                </a:xfrm>
                <a:custGeom>
                  <a:avLst/>
                  <a:gdLst>
                    <a:gd name="connsiteX0" fmla="*/ 1806 w 55824"/>
                    <a:gd name="connsiteY0" fmla="*/ 13602 h 37719"/>
                    <a:gd name="connsiteX1" fmla="*/ 13853 w 55824"/>
                    <a:gd name="connsiteY1" fmla="*/ 9670 h 37719"/>
                    <a:gd name="connsiteX2" fmla="*/ 22334 w 55824"/>
                    <a:gd name="connsiteY2" fmla="*/ 28346 h 37719"/>
                    <a:gd name="connsiteX3" fmla="*/ 40645 w 55824"/>
                    <a:gd name="connsiteY3" fmla="*/ 24780 h 37719"/>
                    <a:gd name="connsiteX4" fmla="*/ 49263 w 55824"/>
                    <a:gd name="connsiteY4" fmla="*/ 37719 h 37719"/>
                    <a:gd name="connsiteX5" fmla="*/ 55824 w 55824"/>
                    <a:gd name="connsiteY5" fmla="*/ 33353 h 37719"/>
                    <a:gd name="connsiteX6" fmla="*/ 44280 w 55824"/>
                    <a:gd name="connsiteY6" fmla="*/ 16047 h 37719"/>
                    <a:gd name="connsiteX7" fmla="*/ 26929 w 55824"/>
                    <a:gd name="connsiteY7" fmla="*/ 19431 h 37719"/>
                    <a:gd name="connsiteX8" fmla="*/ 18105 w 55824"/>
                    <a:gd name="connsiteY8" fmla="*/ 0 h 37719"/>
                    <a:gd name="connsiteX9" fmla="*/ 0 w 55824"/>
                    <a:gd name="connsiteY9" fmla="*/ 5898 h 37719"/>
                    <a:gd name="connsiteX10" fmla="*/ 1806 w 55824"/>
                    <a:gd name="connsiteY10" fmla="*/ 13602 h 3771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</a:cxnLst>
                  <a:rect l="l" t="t" r="r" b="b"/>
                  <a:pathLst>
                    <a:path w="55824" h="37719">
                      <a:moveTo>
                        <a:pt x="1806" y="13602"/>
                      </a:moveTo>
                      <a:lnTo>
                        <a:pt x="13853" y="9670"/>
                      </a:lnTo>
                      <a:lnTo>
                        <a:pt x="22334" y="28346"/>
                      </a:lnTo>
                      <a:lnTo>
                        <a:pt x="40645" y="24780"/>
                      </a:lnTo>
                      <a:lnTo>
                        <a:pt x="49263" y="37719"/>
                      </a:lnTo>
                      <a:lnTo>
                        <a:pt x="55824" y="33353"/>
                      </a:lnTo>
                      <a:lnTo>
                        <a:pt x="44280" y="16047"/>
                      </a:lnTo>
                      <a:lnTo>
                        <a:pt x="26929" y="19431"/>
                      </a:lnTo>
                      <a:lnTo>
                        <a:pt x="18105" y="0"/>
                      </a:lnTo>
                      <a:lnTo>
                        <a:pt x="0" y="5898"/>
                      </a:lnTo>
                      <a:lnTo>
                        <a:pt x="1806" y="13602"/>
                      </a:lnTo>
                      <a:close/>
                    </a:path>
                  </a:pathLst>
                </a:custGeom>
                <a:solidFill>
                  <a:srgbClr val="FF7685"/>
                </a:solidFill>
                <a:ln w="2286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 b="1">
                    <a:latin typeface="+mj-lt"/>
                  </a:endParaRPr>
                </a:p>
              </p:txBody>
            </p:sp>
            <p:sp>
              <p:nvSpPr>
                <p:cNvPr id="167" name="Freeform: Shape 166">
                  <a:extLst>
                    <a:ext uri="{FF2B5EF4-FFF2-40B4-BE49-F238E27FC236}">
                      <a16:creationId xmlns:a16="http://schemas.microsoft.com/office/drawing/2014/main" id="{E0D0B164-D4F3-4216-A0A3-04927FBF12E6}"/>
                    </a:ext>
                  </a:extLst>
                </p:cNvPr>
                <p:cNvSpPr/>
                <p:nvPr/>
              </p:nvSpPr>
              <p:spPr>
                <a:xfrm>
                  <a:off x="5963730" y="2148140"/>
                  <a:ext cx="90360" cy="90360"/>
                </a:xfrm>
                <a:custGeom>
                  <a:avLst/>
                  <a:gdLst>
                    <a:gd name="connsiteX0" fmla="*/ 89453 w 90360"/>
                    <a:gd name="connsiteY0" fmla="*/ 54146 h 90360"/>
                    <a:gd name="connsiteX1" fmla="*/ 36214 w 90360"/>
                    <a:gd name="connsiteY1" fmla="*/ 89453 h 90360"/>
                    <a:gd name="connsiteX2" fmla="*/ 908 w 90360"/>
                    <a:gd name="connsiteY2" fmla="*/ 36214 h 90360"/>
                    <a:gd name="connsiteX3" fmla="*/ 54134 w 90360"/>
                    <a:gd name="connsiteY3" fmla="*/ 905 h 90360"/>
                    <a:gd name="connsiteX4" fmla="*/ 89455 w 90360"/>
                    <a:gd name="connsiteY4" fmla="*/ 54134 h 90360"/>
                    <a:gd name="connsiteX5" fmla="*/ 89453 w 90360"/>
                    <a:gd name="connsiteY5" fmla="*/ 54146 h 9036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90360" h="90360">
                      <a:moveTo>
                        <a:pt x="89453" y="54146"/>
                      </a:moveTo>
                      <a:cubicBezTo>
                        <a:pt x="84501" y="78597"/>
                        <a:pt x="60665" y="94404"/>
                        <a:pt x="36214" y="89453"/>
                      </a:cubicBezTo>
                      <a:cubicBezTo>
                        <a:pt x="11763" y="84501"/>
                        <a:pt x="-4044" y="60665"/>
                        <a:pt x="908" y="36214"/>
                      </a:cubicBezTo>
                      <a:cubicBezTo>
                        <a:pt x="5858" y="11768"/>
                        <a:pt x="29686" y="-4039"/>
                        <a:pt x="54134" y="905"/>
                      </a:cubicBezTo>
                      <a:cubicBezTo>
                        <a:pt x="78586" y="5850"/>
                        <a:pt x="94400" y="29682"/>
                        <a:pt x="89455" y="54134"/>
                      </a:cubicBezTo>
                      <a:cubicBezTo>
                        <a:pt x="89454" y="54138"/>
                        <a:pt x="89453" y="54142"/>
                        <a:pt x="89453" y="54146"/>
                      </a:cubicBezTo>
                      <a:close/>
                    </a:path>
                  </a:pathLst>
                </a:custGeom>
                <a:solidFill>
                  <a:srgbClr val="B1B1DE"/>
                </a:solidFill>
                <a:ln w="2286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 b="1">
                    <a:latin typeface="+mj-lt"/>
                  </a:endParaRPr>
                </a:p>
              </p:txBody>
            </p:sp>
            <p:sp>
              <p:nvSpPr>
                <p:cNvPr id="168" name="Freeform: Shape 167">
                  <a:extLst>
                    <a:ext uri="{FF2B5EF4-FFF2-40B4-BE49-F238E27FC236}">
                      <a16:creationId xmlns:a16="http://schemas.microsoft.com/office/drawing/2014/main" id="{5512749E-52CE-4B23-8310-E448C89ACD4D}"/>
                    </a:ext>
                  </a:extLst>
                </p:cNvPr>
                <p:cNvSpPr/>
                <p:nvPr/>
              </p:nvSpPr>
              <p:spPr>
                <a:xfrm>
                  <a:off x="5983318" y="2195542"/>
                  <a:ext cx="47827" cy="28945"/>
                </a:xfrm>
                <a:custGeom>
                  <a:avLst/>
                  <a:gdLst>
                    <a:gd name="connsiteX0" fmla="*/ 484 w 47827"/>
                    <a:gd name="connsiteY0" fmla="*/ 0 h 28945"/>
                    <a:gd name="connsiteX1" fmla="*/ 19367 w 47827"/>
                    <a:gd name="connsiteY1" fmla="*/ 28461 h 28945"/>
                    <a:gd name="connsiteX2" fmla="*/ 47827 w 47827"/>
                    <a:gd name="connsiteY2" fmla="*/ 9578 h 2894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47827" h="28945">
                      <a:moveTo>
                        <a:pt x="484" y="0"/>
                      </a:moveTo>
                      <a:cubicBezTo>
                        <a:pt x="-2161" y="13073"/>
                        <a:pt x="6293" y="25816"/>
                        <a:pt x="19367" y="28461"/>
                      </a:cubicBezTo>
                      <a:cubicBezTo>
                        <a:pt x="32440" y="31106"/>
                        <a:pt x="45182" y="22652"/>
                        <a:pt x="47827" y="9578"/>
                      </a:cubicBezTo>
                      <a:close/>
                    </a:path>
                  </a:pathLst>
                </a:custGeom>
                <a:solidFill>
                  <a:srgbClr val="EFEFEF"/>
                </a:solidFill>
                <a:ln w="2286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 b="1">
                    <a:latin typeface="+mj-lt"/>
                  </a:endParaRPr>
                </a:p>
              </p:txBody>
            </p:sp>
            <p:sp>
              <p:nvSpPr>
                <p:cNvPr id="169" name="Freeform: Shape 168">
                  <a:extLst>
                    <a:ext uri="{FF2B5EF4-FFF2-40B4-BE49-F238E27FC236}">
                      <a16:creationId xmlns:a16="http://schemas.microsoft.com/office/drawing/2014/main" id="{FA1B2763-F5A5-4C49-AFBC-38D7FBD66DA9}"/>
                    </a:ext>
                  </a:extLst>
                </p:cNvPr>
                <p:cNvSpPr/>
                <p:nvPr/>
              </p:nvSpPr>
              <p:spPr>
                <a:xfrm>
                  <a:off x="5337939" y="2706738"/>
                  <a:ext cx="60168" cy="195772"/>
                </a:xfrm>
                <a:custGeom>
                  <a:avLst/>
                  <a:gdLst>
                    <a:gd name="connsiteX0" fmla="*/ 42199 w 60168"/>
                    <a:gd name="connsiteY0" fmla="*/ 7361 h 195772"/>
                    <a:gd name="connsiteX1" fmla="*/ 30129 w 60168"/>
                    <a:gd name="connsiteY1" fmla="*/ 0 h 195772"/>
                    <a:gd name="connsiteX2" fmla="*/ 0 w 60168"/>
                    <a:gd name="connsiteY2" fmla="*/ 97841 h 195772"/>
                    <a:gd name="connsiteX3" fmla="*/ 9281 w 60168"/>
                    <a:gd name="connsiteY3" fmla="*/ 169850 h 195772"/>
                    <a:gd name="connsiteX4" fmla="*/ 30312 w 60168"/>
                    <a:gd name="connsiteY4" fmla="*/ 195773 h 195772"/>
                    <a:gd name="connsiteX5" fmla="*/ 52052 w 60168"/>
                    <a:gd name="connsiteY5" fmla="*/ 166055 h 195772"/>
                    <a:gd name="connsiteX6" fmla="*/ 42199 w 60168"/>
                    <a:gd name="connsiteY6" fmla="*/ 7361 h 195772"/>
                    <a:gd name="connsiteX7" fmla="*/ 47160 w 60168"/>
                    <a:gd name="connsiteY7" fmla="*/ 165415 h 195772"/>
                    <a:gd name="connsiteX8" fmla="*/ 30129 w 60168"/>
                    <a:gd name="connsiteY8" fmla="*/ 190789 h 195772"/>
                    <a:gd name="connsiteX9" fmla="*/ 13099 w 60168"/>
                    <a:gd name="connsiteY9" fmla="*/ 165415 h 195772"/>
                    <a:gd name="connsiteX10" fmla="*/ 4892 w 60168"/>
                    <a:gd name="connsiteY10" fmla="*/ 97841 h 195772"/>
                    <a:gd name="connsiteX11" fmla="*/ 13099 w 60168"/>
                    <a:gd name="connsiteY11" fmla="*/ 30267 h 195772"/>
                    <a:gd name="connsiteX12" fmla="*/ 30129 w 60168"/>
                    <a:gd name="connsiteY12" fmla="*/ 4892 h 195772"/>
                    <a:gd name="connsiteX13" fmla="*/ 47160 w 60168"/>
                    <a:gd name="connsiteY13" fmla="*/ 30267 h 195772"/>
                    <a:gd name="connsiteX14" fmla="*/ 55367 w 60168"/>
                    <a:gd name="connsiteY14" fmla="*/ 97841 h 195772"/>
                    <a:gd name="connsiteX15" fmla="*/ 47114 w 60168"/>
                    <a:gd name="connsiteY15" fmla="*/ 165415 h 19577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</a:cxnLst>
                  <a:rect l="l" t="t" r="r" b="b"/>
                  <a:pathLst>
                    <a:path w="60168" h="195772">
                      <a:moveTo>
                        <a:pt x="42199" y="7361"/>
                      </a:moveTo>
                      <a:cubicBezTo>
                        <a:pt x="38519" y="2469"/>
                        <a:pt x="34450" y="0"/>
                        <a:pt x="30129" y="0"/>
                      </a:cubicBezTo>
                      <a:cubicBezTo>
                        <a:pt x="5532" y="0"/>
                        <a:pt x="0" y="72466"/>
                        <a:pt x="0" y="97841"/>
                      </a:cubicBezTo>
                      <a:cubicBezTo>
                        <a:pt x="0" y="126804"/>
                        <a:pt x="3200" y="151699"/>
                        <a:pt x="9281" y="169850"/>
                      </a:cubicBezTo>
                      <a:cubicBezTo>
                        <a:pt x="14882" y="186583"/>
                        <a:pt x="22334" y="195773"/>
                        <a:pt x="30312" y="195773"/>
                      </a:cubicBezTo>
                      <a:cubicBezTo>
                        <a:pt x="38770" y="195773"/>
                        <a:pt x="46497" y="185211"/>
                        <a:pt x="52052" y="166055"/>
                      </a:cubicBezTo>
                      <a:cubicBezTo>
                        <a:pt x="66294" y="116952"/>
                        <a:pt x="61036" y="32438"/>
                        <a:pt x="42199" y="7361"/>
                      </a:cubicBezTo>
                      <a:close/>
                      <a:moveTo>
                        <a:pt x="47160" y="165415"/>
                      </a:moveTo>
                      <a:cubicBezTo>
                        <a:pt x="42405" y="181303"/>
                        <a:pt x="36050" y="190789"/>
                        <a:pt x="30129" y="190789"/>
                      </a:cubicBezTo>
                      <a:cubicBezTo>
                        <a:pt x="24209" y="190789"/>
                        <a:pt x="17854" y="181303"/>
                        <a:pt x="13099" y="165415"/>
                      </a:cubicBezTo>
                      <a:cubicBezTo>
                        <a:pt x="7818" y="147698"/>
                        <a:pt x="4892" y="123695"/>
                        <a:pt x="4892" y="97841"/>
                      </a:cubicBezTo>
                      <a:cubicBezTo>
                        <a:pt x="4892" y="71986"/>
                        <a:pt x="7818" y="47983"/>
                        <a:pt x="13099" y="30267"/>
                      </a:cubicBezTo>
                      <a:cubicBezTo>
                        <a:pt x="17854" y="14265"/>
                        <a:pt x="24209" y="4892"/>
                        <a:pt x="30129" y="4892"/>
                      </a:cubicBezTo>
                      <a:cubicBezTo>
                        <a:pt x="36050" y="4892"/>
                        <a:pt x="42405" y="14379"/>
                        <a:pt x="47160" y="30267"/>
                      </a:cubicBezTo>
                      <a:cubicBezTo>
                        <a:pt x="52464" y="47983"/>
                        <a:pt x="55367" y="71986"/>
                        <a:pt x="55367" y="97841"/>
                      </a:cubicBezTo>
                      <a:cubicBezTo>
                        <a:pt x="55367" y="123695"/>
                        <a:pt x="52464" y="147698"/>
                        <a:pt x="47114" y="165415"/>
                      </a:cubicBezTo>
                      <a:close/>
                    </a:path>
                  </a:pathLst>
                </a:custGeom>
                <a:solidFill>
                  <a:srgbClr val="FF7685"/>
                </a:solidFill>
                <a:ln w="2286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 b="1">
                    <a:latin typeface="+mj-lt"/>
                  </a:endParaRPr>
                </a:p>
              </p:txBody>
            </p:sp>
            <p:sp>
              <p:nvSpPr>
                <p:cNvPr id="170" name="Freeform: Shape 169">
                  <a:extLst>
                    <a:ext uri="{FF2B5EF4-FFF2-40B4-BE49-F238E27FC236}">
                      <a16:creationId xmlns:a16="http://schemas.microsoft.com/office/drawing/2014/main" id="{05216E2C-E8B0-4982-9E87-37BD8EFD3D1A}"/>
                    </a:ext>
                  </a:extLst>
                </p:cNvPr>
                <p:cNvSpPr/>
                <p:nvPr/>
              </p:nvSpPr>
              <p:spPr>
                <a:xfrm>
                  <a:off x="5279647" y="2750423"/>
                  <a:ext cx="176001" cy="107121"/>
                </a:xfrm>
                <a:custGeom>
                  <a:avLst/>
                  <a:gdLst>
                    <a:gd name="connsiteX0" fmla="*/ 172021 w 176001"/>
                    <a:gd name="connsiteY0" fmla="*/ 81221 h 107121"/>
                    <a:gd name="connsiteX1" fmla="*/ 20002 w 176001"/>
                    <a:gd name="connsiteY1" fmla="*/ 0 h 107121"/>
                    <a:gd name="connsiteX2" fmla="*/ 1508 w 176001"/>
                    <a:gd name="connsiteY2" fmla="*/ 7795 h 107121"/>
                    <a:gd name="connsiteX3" fmla="*/ 4045 w 176001"/>
                    <a:gd name="connsiteY3" fmla="*/ 25672 h 107121"/>
                    <a:gd name="connsiteX4" fmla="*/ 155836 w 176001"/>
                    <a:gd name="connsiteY4" fmla="*/ 107122 h 107121"/>
                    <a:gd name="connsiteX5" fmla="*/ 174558 w 176001"/>
                    <a:gd name="connsiteY5" fmla="*/ 99212 h 107121"/>
                    <a:gd name="connsiteX6" fmla="*/ 172021 w 176001"/>
                    <a:gd name="connsiteY6" fmla="*/ 81221 h 107121"/>
                    <a:gd name="connsiteX7" fmla="*/ 170763 w 176001"/>
                    <a:gd name="connsiteY7" fmla="*/ 96080 h 107121"/>
                    <a:gd name="connsiteX8" fmla="*/ 155973 w 176001"/>
                    <a:gd name="connsiteY8" fmla="*/ 101704 h 107121"/>
                    <a:gd name="connsiteX9" fmla="*/ 155973 w 176001"/>
                    <a:gd name="connsiteY9" fmla="*/ 101704 h 107121"/>
                    <a:gd name="connsiteX10" fmla="*/ 20939 w 176001"/>
                    <a:gd name="connsiteY10" fmla="*/ 37536 h 107121"/>
                    <a:gd name="connsiteX11" fmla="*/ 5303 w 176001"/>
                    <a:gd name="connsiteY11" fmla="*/ 10950 h 107121"/>
                    <a:gd name="connsiteX12" fmla="*/ 20047 w 176001"/>
                    <a:gd name="connsiteY12" fmla="*/ 5349 h 107121"/>
                    <a:gd name="connsiteX13" fmla="*/ 83849 w 176001"/>
                    <a:gd name="connsiteY13" fmla="*/ 22997 h 107121"/>
                    <a:gd name="connsiteX14" fmla="*/ 155104 w 176001"/>
                    <a:gd name="connsiteY14" fmla="*/ 69449 h 107121"/>
                    <a:gd name="connsiteX15" fmla="*/ 170763 w 176001"/>
                    <a:gd name="connsiteY15" fmla="*/ 96080 h 10712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</a:cxnLst>
                  <a:rect l="l" t="t" r="r" b="b"/>
                  <a:pathLst>
                    <a:path w="176001" h="107121">
                      <a:moveTo>
                        <a:pt x="172021" y="81221"/>
                      </a:moveTo>
                      <a:cubicBezTo>
                        <a:pt x="152361" y="48578"/>
                        <a:pt x="61424" y="0"/>
                        <a:pt x="20002" y="0"/>
                      </a:cubicBezTo>
                      <a:cubicBezTo>
                        <a:pt x="10469" y="0"/>
                        <a:pt x="4228" y="2629"/>
                        <a:pt x="1508" y="7795"/>
                      </a:cubicBezTo>
                      <a:cubicBezTo>
                        <a:pt x="-1213" y="12961"/>
                        <a:pt x="-184" y="18631"/>
                        <a:pt x="4045" y="25672"/>
                      </a:cubicBezTo>
                      <a:cubicBezTo>
                        <a:pt x="23773" y="58407"/>
                        <a:pt x="114573" y="107122"/>
                        <a:pt x="155836" y="107122"/>
                      </a:cubicBezTo>
                      <a:cubicBezTo>
                        <a:pt x="165483" y="107122"/>
                        <a:pt x="171838" y="104447"/>
                        <a:pt x="174558" y="99212"/>
                      </a:cubicBezTo>
                      <a:cubicBezTo>
                        <a:pt x="177118" y="94320"/>
                        <a:pt x="176272" y="88285"/>
                        <a:pt x="172021" y="81221"/>
                      </a:cubicBezTo>
                      <a:close/>
                      <a:moveTo>
                        <a:pt x="170763" y="96080"/>
                      </a:moveTo>
                      <a:cubicBezTo>
                        <a:pt x="169277" y="99761"/>
                        <a:pt x="164157" y="101704"/>
                        <a:pt x="155973" y="101704"/>
                      </a:cubicBezTo>
                      <a:lnTo>
                        <a:pt x="155973" y="101704"/>
                      </a:lnTo>
                      <a:cubicBezTo>
                        <a:pt x="127306" y="101704"/>
                        <a:pt x="62064" y="77290"/>
                        <a:pt x="20939" y="37536"/>
                      </a:cubicBezTo>
                      <a:cubicBezTo>
                        <a:pt x="5257" y="22380"/>
                        <a:pt x="3771" y="14676"/>
                        <a:pt x="5303" y="10950"/>
                      </a:cubicBezTo>
                      <a:cubicBezTo>
                        <a:pt x="6834" y="7224"/>
                        <a:pt x="11886" y="5349"/>
                        <a:pt x="20047" y="5349"/>
                      </a:cubicBezTo>
                      <a:cubicBezTo>
                        <a:pt x="35318" y="5349"/>
                        <a:pt x="59161" y="11956"/>
                        <a:pt x="83849" y="22997"/>
                      </a:cubicBezTo>
                      <a:cubicBezTo>
                        <a:pt x="111716" y="35479"/>
                        <a:pt x="137022" y="51961"/>
                        <a:pt x="155104" y="69449"/>
                      </a:cubicBezTo>
                      <a:cubicBezTo>
                        <a:pt x="170809" y="84628"/>
                        <a:pt x="172295" y="92309"/>
                        <a:pt x="170763" y="96080"/>
                      </a:cubicBezTo>
                      <a:close/>
                    </a:path>
                  </a:pathLst>
                </a:custGeom>
                <a:solidFill>
                  <a:srgbClr val="FF7685"/>
                </a:solidFill>
                <a:ln w="2286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 b="1">
                    <a:latin typeface="+mj-lt"/>
                  </a:endParaRPr>
                </a:p>
              </p:txBody>
            </p:sp>
            <p:sp>
              <p:nvSpPr>
                <p:cNvPr id="171" name="Freeform: Shape 170">
                  <a:extLst>
                    <a:ext uri="{FF2B5EF4-FFF2-40B4-BE49-F238E27FC236}">
                      <a16:creationId xmlns:a16="http://schemas.microsoft.com/office/drawing/2014/main" id="{85C75FDC-4664-4D28-9A7D-304B2A4FE415}"/>
                    </a:ext>
                  </a:extLst>
                </p:cNvPr>
                <p:cNvSpPr/>
                <p:nvPr/>
              </p:nvSpPr>
              <p:spPr>
                <a:xfrm>
                  <a:off x="5279033" y="2749235"/>
                  <a:ext cx="174984" cy="108905"/>
                </a:xfrm>
                <a:custGeom>
                  <a:avLst/>
                  <a:gdLst>
                    <a:gd name="connsiteX0" fmla="*/ 173480 w 174984"/>
                    <a:gd name="connsiteY0" fmla="*/ 7909 h 108905"/>
                    <a:gd name="connsiteX1" fmla="*/ 155032 w 174984"/>
                    <a:gd name="connsiteY1" fmla="*/ 0 h 108905"/>
                    <a:gd name="connsiteX2" fmla="*/ 71662 w 174984"/>
                    <a:gd name="connsiteY2" fmla="*/ 29261 h 108905"/>
                    <a:gd name="connsiteX3" fmla="*/ 3928 w 174984"/>
                    <a:gd name="connsiteY3" fmla="*/ 83508 h 108905"/>
                    <a:gd name="connsiteX4" fmla="*/ 1436 w 174984"/>
                    <a:gd name="connsiteY4" fmla="*/ 101178 h 108905"/>
                    <a:gd name="connsiteX5" fmla="*/ 19724 w 174984"/>
                    <a:gd name="connsiteY5" fmla="*/ 108905 h 108905"/>
                    <a:gd name="connsiteX6" fmla="*/ 171057 w 174984"/>
                    <a:gd name="connsiteY6" fmla="*/ 26015 h 108905"/>
                    <a:gd name="connsiteX7" fmla="*/ 173480 w 174984"/>
                    <a:gd name="connsiteY7" fmla="*/ 7909 h 108905"/>
                    <a:gd name="connsiteX8" fmla="*/ 127600 w 174984"/>
                    <a:gd name="connsiteY8" fmla="*/ 59550 h 108905"/>
                    <a:gd name="connsiteX9" fmla="*/ 36960 w 174984"/>
                    <a:gd name="connsiteY9" fmla="*/ 101498 h 108905"/>
                    <a:gd name="connsiteX10" fmla="*/ 19587 w 174984"/>
                    <a:gd name="connsiteY10" fmla="*/ 103784 h 108905"/>
                    <a:gd name="connsiteX11" fmla="*/ 19587 w 174984"/>
                    <a:gd name="connsiteY11" fmla="*/ 103784 h 108905"/>
                    <a:gd name="connsiteX12" fmla="*/ 5733 w 174984"/>
                    <a:gd name="connsiteY12" fmla="*/ 98938 h 108905"/>
                    <a:gd name="connsiteX13" fmla="*/ 8019 w 174984"/>
                    <a:gd name="connsiteY13" fmla="*/ 86228 h 108905"/>
                    <a:gd name="connsiteX14" fmla="*/ 71319 w 174984"/>
                    <a:gd name="connsiteY14" fmla="*/ 34907 h 108905"/>
                    <a:gd name="connsiteX15" fmla="*/ 155375 w 174984"/>
                    <a:gd name="connsiteY15" fmla="*/ 5486 h 108905"/>
                    <a:gd name="connsiteX16" fmla="*/ 170188 w 174984"/>
                    <a:gd name="connsiteY16" fmla="*/ 12756 h 108905"/>
                    <a:gd name="connsiteX17" fmla="*/ 127600 w 174984"/>
                    <a:gd name="connsiteY17" fmla="*/ 59550 h 10890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</a:cxnLst>
                  <a:rect l="l" t="t" r="r" b="b"/>
                  <a:pathLst>
                    <a:path w="174984" h="108905">
                      <a:moveTo>
                        <a:pt x="173480" y="7909"/>
                      </a:moveTo>
                      <a:cubicBezTo>
                        <a:pt x="170646" y="2652"/>
                        <a:pt x="164336" y="0"/>
                        <a:pt x="155032" y="0"/>
                      </a:cubicBezTo>
                      <a:cubicBezTo>
                        <a:pt x="136241" y="0"/>
                        <a:pt x="104306" y="11201"/>
                        <a:pt x="71662" y="29261"/>
                      </a:cubicBezTo>
                      <a:cubicBezTo>
                        <a:pt x="39018" y="47320"/>
                        <a:pt x="13094" y="68123"/>
                        <a:pt x="3928" y="83508"/>
                      </a:cubicBezTo>
                      <a:cubicBezTo>
                        <a:pt x="-279" y="90548"/>
                        <a:pt x="-1102" y="96492"/>
                        <a:pt x="1436" y="101178"/>
                      </a:cubicBezTo>
                      <a:cubicBezTo>
                        <a:pt x="4202" y="106299"/>
                        <a:pt x="10351" y="108905"/>
                        <a:pt x="19724" y="108905"/>
                      </a:cubicBezTo>
                      <a:cubicBezTo>
                        <a:pt x="60712" y="108905"/>
                        <a:pt x="151215" y="59322"/>
                        <a:pt x="171057" y="26015"/>
                      </a:cubicBezTo>
                      <a:cubicBezTo>
                        <a:pt x="175286" y="18860"/>
                        <a:pt x="176109" y="12756"/>
                        <a:pt x="173480" y="7909"/>
                      </a:cubicBezTo>
                      <a:close/>
                      <a:moveTo>
                        <a:pt x="127600" y="59550"/>
                      </a:moveTo>
                      <a:cubicBezTo>
                        <a:pt x="98614" y="79781"/>
                        <a:pt x="64735" y="95463"/>
                        <a:pt x="36960" y="101498"/>
                      </a:cubicBezTo>
                      <a:cubicBezTo>
                        <a:pt x="31266" y="102872"/>
                        <a:pt x="25442" y="103639"/>
                        <a:pt x="19587" y="103784"/>
                      </a:cubicBezTo>
                      <a:lnTo>
                        <a:pt x="19587" y="103784"/>
                      </a:lnTo>
                      <a:cubicBezTo>
                        <a:pt x="12249" y="103784"/>
                        <a:pt x="7448" y="102116"/>
                        <a:pt x="5733" y="98938"/>
                      </a:cubicBezTo>
                      <a:cubicBezTo>
                        <a:pt x="4019" y="95761"/>
                        <a:pt x="4819" y="91554"/>
                        <a:pt x="8019" y="86228"/>
                      </a:cubicBezTo>
                      <a:cubicBezTo>
                        <a:pt x="16386" y="72192"/>
                        <a:pt x="41235" y="51938"/>
                        <a:pt x="71319" y="34907"/>
                      </a:cubicBezTo>
                      <a:cubicBezTo>
                        <a:pt x="103666" y="16482"/>
                        <a:pt x="135075" y="5486"/>
                        <a:pt x="155375" y="5486"/>
                      </a:cubicBezTo>
                      <a:cubicBezTo>
                        <a:pt x="164679" y="5486"/>
                        <a:pt x="169663" y="7932"/>
                        <a:pt x="170188" y="12756"/>
                      </a:cubicBezTo>
                      <a:cubicBezTo>
                        <a:pt x="171194" y="22380"/>
                        <a:pt x="154484" y="40782"/>
                        <a:pt x="127600" y="59550"/>
                      </a:cubicBezTo>
                      <a:close/>
                    </a:path>
                  </a:pathLst>
                </a:custGeom>
                <a:solidFill>
                  <a:srgbClr val="FF7685"/>
                </a:solidFill>
                <a:ln w="2286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 b="1">
                    <a:latin typeface="+mj-lt"/>
                  </a:endParaRPr>
                </a:p>
              </p:txBody>
            </p:sp>
            <p:sp>
              <p:nvSpPr>
                <p:cNvPr id="172" name="Freeform: Shape 171">
                  <a:extLst>
                    <a:ext uri="{FF2B5EF4-FFF2-40B4-BE49-F238E27FC236}">
                      <a16:creationId xmlns:a16="http://schemas.microsoft.com/office/drawing/2014/main" id="{78E3812A-37A2-4870-8EBF-724094B7DD98}"/>
                    </a:ext>
                  </a:extLst>
                </p:cNvPr>
                <p:cNvSpPr/>
                <p:nvPr/>
              </p:nvSpPr>
              <p:spPr>
                <a:xfrm>
                  <a:off x="5352501" y="2785971"/>
                  <a:ext cx="31318" cy="31318"/>
                </a:xfrm>
                <a:custGeom>
                  <a:avLst/>
                  <a:gdLst>
                    <a:gd name="connsiteX0" fmla="*/ 31318 w 31318"/>
                    <a:gd name="connsiteY0" fmla="*/ 15659 h 31318"/>
                    <a:gd name="connsiteX1" fmla="*/ 15659 w 31318"/>
                    <a:gd name="connsiteY1" fmla="*/ 31318 h 31318"/>
                    <a:gd name="connsiteX2" fmla="*/ 0 w 31318"/>
                    <a:gd name="connsiteY2" fmla="*/ 15659 h 31318"/>
                    <a:gd name="connsiteX3" fmla="*/ 15659 w 31318"/>
                    <a:gd name="connsiteY3" fmla="*/ 0 h 31318"/>
                    <a:gd name="connsiteX4" fmla="*/ 31318 w 31318"/>
                    <a:gd name="connsiteY4" fmla="*/ 15659 h 3131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31318" h="31318">
                      <a:moveTo>
                        <a:pt x="31318" y="15659"/>
                      </a:moveTo>
                      <a:cubicBezTo>
                        <a:pt x="31318" y="24307"/>
                        <a:pt x="24307" y="31318"/>
                        <a:pt x="15659" y="31318"/>
                      </a:cubicBezTo>
                      <a:cubicBezTo>
                        <a:pt x="7011" y="31318"/>
                        <a:pt x="0" y="24307"/>
                        <a:pt x="0" y="15659"/>
                      </a:cubicBezTo>
                      <a:cubicBezTo>
                        <a:pt x="0" y="7011"/>
                        <a:pt x="7011" y="0"/>
                        <a:pt x="15659" y="0"/>
                      </a:cubicBezTo>
                      <a:cubicBezTo>
                        <a:pt x="24302" y="13"/>
                        <a:pt x="31306" y="7016"/>
                        <a:pt x="31318" y="15659"/>
                      </a:cubicBezTo>
                      <a:close/>
                    </a:path>
                  </a:pathLst>
                </a:custGeom>
                <a:solidFill>
                  <a:srgbClr val="FF7685"/>
                </a:solidFill>
                <a:ln w="2286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 b="1">
                    <a:latin typeface="+mj-lt"/>
                  </a:endParaRPr>
                </a:p>
              </p:txBody>
            </p:sp>
            <p:sp>
              <p:nvSpPr>
                <p:cNvPr id="173" name="Freeform: Shape 172">
                  <a:extLst>
                    <a:ext uri="{FF2B5EF4-FFF2-40B4-BE49-F238E27FC236}">
                      <a16:creationId xmlns:a16="http://schemas.microsoft.com/office/drawing/2014/main" id="{1572CD52-1A3E-4356-B09A-292A9077CB9B}"/>
                    </a:ext>
                  </a:extLst>
                </p:cNvPr>
                <p:cNvSpPr/>
                <p:nvPr/>
              </p:nvSpPr>
              <p:spPr>
                <a:xfrm>
                  <a:off x="5340088" y="2716499"/>
                  <a:ext cx="23500" cy="23500"/>
                </a:xfrm>
                <a:custGeom>
                  <a:avLst/>
                  <a:gdLst>
                    <a:gd name="connsiteX0" fmla="*/ 23500 w 23500"/>
                    <a:gd name="connsiteY0" fmla="*/ 11727 h 23500"/>
                    <a:gd name="connsiteX1" fmla="*/ 11773 w 23500"/>
                    <a:gd name="connsiteY1" fmla="*/ 23500 h 23500"/>
                    <a:gd name="connsiteX2" fmla="*/ 0 w 23500"/>
                    <a:gd name="connsiteY2" fmla="*/ 11773 h 23500"/>
                    <a:gd name="connsiteX3" fmla="*/ 11727 w 23500"/>
                    <a:gd name="connsiteY3" fmla="*/ 0 h 23500"/>
                    <a:gd name="connsiteX4" fmla="*/ 11773 w 23500"/>
                    <a:gd name="connsiteY4" fmla="*/ 0 h 23500"/>
                    <a:gd name="connsiteX5" fmla="*/ 23500 w 23500"/>
                    <a:gd name="connsiteY5" fmla="*/ 11727 h 235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23500" h="23500">
                      <a:moveTo>
                        <a:pt x="23500" y="11727"/>
                      </a:moveTo>
                      <a:cubicBezTo>
                        <a:pt x="23513" y="18217"/>
                        <a:pt x="18262" y="23487"/>
                        <a:pt x="11773" y="23500"/>
                      </a:cubicBezTo>
                      <a:cubicBezTo>
                        <a:pt x="5283" y="23513"/>
                        <a:pt x="13" y="18262"/>
                        <a:pt x="0" y="11773"/>
                      </a:cubicBezTo>
                      <a:cubicBezTo>
                        <a:pt x="-13" y="5284"/>
                        <a:pt x="5238" y="13"/>
                        <a:pt x="11727" y="0"/>
                      </a:cubicBezTo>
                      <a:cubicBezTo>
                        <a:pt x="11742" y="0"/>
                        <a:pt x="11758" y="0"/>
                        <a:pt x="11773" y="0"/>
                      </a:cubicBezTo>
                      <a:cubicBezTo>
                        <a:pt x="18244" y="13"/>
                        <a:pt x="23487" y="5256"/>
                        <a:pt x="23500" y="11727"/>
                      </a:cubicBezTo>
                      <a:close/>
                    </a:path>
                  </a:pathLst>
                </a:custGeom>
                <a:solidFill>
                  <a:srgbClr val="FF7685"/>
                </a:solidFill>
                <a:ln w="2286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 b="1">
                    <a:latin typeface="+mj-lt"/>
                  </a:endParaRPr>
                </a:p>
              </p:txBody>
            </p:sp>
            <p:sp>
              <p:nvSpPr>
                <p:cNvPr id="174" name="Freeform: Shape 173">
                  <a:extLst>
                    <a:ext uri="{FF2B5EF4-FFF2-40B4-BE49-F238E27FC236}">
                      <a16:creationId xmlns:a16="http://schemas.microsoft.com/office/drawing/2014/main" id="{DE48827E-3E66-4C3E-84AB-5B7BEBA34D7F}"/>
                    </a:ext>
                  </a:extLst>
                </p:cNvPr>
                <p:cNvSpPr/>
                <p:nvPr/>
              </p:nvSpPr>
              <p:spPr>
                <a:xfrm>
                  <a:off x="5380207" y="2857751"/>
                  <a:ext cx="19613" cy="19614"/>
                </a:xfrm>
                <a:custGeom>
                  <a:avLst/>
                  <a:gdLst>
                    <a:gd name="connsiteX0" fmla="*/ 19614 w 19613"/>
                    <a:gd name="connsiteY0" fmla="*/ 9784 h 19614"/>
                    <a:gd name="connsiteX1" fmla="*/ 9830 w 19613"/>
                    <a:gd name="connsiteY1" fmla="*/ 19614 h 19614"/>
                    <a:gd name="connsiteX2" fmla="*/ 0 w 19613"/>
                    <a:gd name="connsiteY2" fmla="*/ 9830 h 19614"/>
                    <a:gd name="connsiteX3" fmla="*/ 9784 w 19613"/>
                    <a:gd name="connsiteY3" fmla="*/ 0 h 19614"/>
                    <a:gd name="connsiteX4" fmla="*/ 9807 w 19613"/>
                    <a:gd name="connsiteY4" fmla="*/ 0 h 19614"/>
                    <a:gd name="connsiteX5" fmla="*/ 19614 w 19613"/>
                    <a:gd name="connsiteY5" fmla="*/ 9784 h 1961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19613" h="19614">
                      <a:moveTo>
                        <a:pt x="19614" y="9784"/>
                      </a:moveTo>
                      <a:cubicBezTo>
                        <a:pt x="19626" y="15200"/>
                        <a:pt x="15246" y="19601"/>
                        <a:pt x="9830" y="19614"/>
                      </a:cubicBezTo>
                      <a:cubicBezTo>
                        <a:pt x="4414" y="19627"/>
                        <a:pt x="13" y="15246"/>
                        <a:pt x="0" y="9830"/>
                      </a:cubicBezTo>
                      <a:cubicBezTo>
                        <a:pt x="-13" y="4414"/>
                        <a:pt x="4368" y="13"/>
                        <a:pt x="9784" y="0"/>
                      </a:cubicBezTo>
                      <a:cubicBezTo>
                        <a:pt x="9792" y="0"/>
                        <a:pt x="9799" y="0"/>
                        <a:pt x="9807" y="0"/>
                      </a:cubicBezTo>
                      <a:cubicBezTo>
                        <a:pt x="15214" y="0"/>
                        <a:pt x="19601" y="4377"/>
                        <a:pt x="19614" y="9784"/>
                      </a:cubicBezTo>
                      <a:close/>
                    </a:path>
                  </a:pathLst>
                </a:custGeom>
                <a:solidFill>
                  <a:srgbClr val="FF7685"/>
                </a:solidFill>
                <a:ln w="2286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 b="1">
                    <a:latin typeface="+mj-lt"/>
                  </a:endParaRPr>
                </a:p>
              </p:txBody>
            </p:sp>
            <p:sp>
              <p:nvSpPr>
                <p:cNvPr id="175" name="Freeform: Shape 174">
                  <a:extLst>
                    <a:ext uri="{FF2B5EF4-FFF2-40B4-BE49-F238E27FC236}">
                      <a16:creationId xmlns:a16="http://schemas.microsoft.com/office/drawing/2014/main" id="{E4A49724-24EB-4591-B617-72E362664B22}"/>
                    </a:ext>
                  </a:extLst>
                </p:cNvPr>
                <p:cNvSpPr/>
                <p:nvPr/>
              </p:nvSpPr>
              <p:spPr>
                <a:xfrm>
                  <a:off x="5284652" y="2810454"/>
                  <a:ext cx="20208" cy="20208"/>
                </a:xfrm>
                <a:custGeom>
                  <a:avLst/>
                  <a:gdLst>
                    <a:gd name="connsiteX0" fmla="*/ 20208 w 20208"/>
                    <a:gd name="connsiteY0" fmla="*/ 10104 h 20208"/>
                    <a:gd name="connsiteX1" fmla="*/ 10104 w 20208"/>
                    <a:gd name="connsiteY1" fmla="*/ 20208 h 20208"/>
                    <a:gd name="connsiteX2" fmla="*/ 0 w 20208"/>
                    <a:gd name="connsiteY2" fmla="*/ 10104 h 20208"/>
                    <a:gd name="connsiteX3" fmla="*/ 10104 w 20208"/>
                    <a:gd name="connsiteY3" fmla="*/ 0 h 20208"/>
                    <a:gd name="connsiteX4" fmla="*/ 20208 w 20208"/>
                    <a:gd name="connsiteY4" fmla="*/ 10104 h 2020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20208" h="20208">
                      <a:moveTo>
                        <a:pt x="20208" y="10104"/>
                      </a:moveTo>
                      <a:cubicBezTo>
                        <a:pt x="20208" y="15684"/>
                        <a:pt x="15684" y="20208"/>
                        <a:pt x="10104" y="20208"/>
                      </a:cubicBezTo>
                      <a:cubicBezTo>
                        <a:pt x="4524" y="20208"/>
                        <a:pt x="0" y="15685"/>
                        <a:pt x="0" y="10104"/>
                      </a:cubicBezTo>
                      <a:cubicBezTo>
                        <a:pt x="0" y="4524"/>
                        <a:pt x="4524" y="0"/>
                        <a:pt x="10104" y="0"/>
                      </a:cubicBezTo>
                      <a:cubicBezTo>
                        <a:pt x="15684" y="0"/>
                        <a:pt x="20208" y="4524"/>
                        <a:pt x="20208" y="10104"/>
                      </a:cubicBezTo>
                      <a:close/>
                    </a:path>
                  </a:pathLst>
                </a:custGeom>
                <a:solidFill>
                  <a:srgbClr val="FF7685"/>
                </a:solidFill>
                <a:ln w="2286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 b="1">
                    <a:latin typeface="+mj-lt"/>
                  </a:endParaRPr>
                </a:p>
              </p:txBody>
            </p:sp>
            <p:sp>
              <p:nvSpPr>
                <p:cNvPr id="176" name="Freeform: Shape 175">
                  <a:extLst>
                    <a:ext uri="{FF2B5EF4-FFF2-40B4-BE49-F238E27FC236}">
                      <a16:creationId xmlns:a16="http://schemas.microsoft.com/office/drawing/2014/main" id="{50643DEF-F796-43B0-B1C4-73995C1376BB}"/>
                    </a:ext>
                  </a:extLst>
                </p:cNvPr>
                <p:cNvSpPr/>
                <p:nvPr/>
              </p:nvSpPr>
              <p:spPr>
                <a:xfrm>
                  <a:off x="5437974" y="2767065"/>
                  <a:ext cx="16642" cy="16642"/>
                </a:xfrm>
                <a:custGeom>
                  <a:avLst/>
                  <a:gdLst>
                    <a:gd name="connsiteX0" fmla="*/ 16642 w 16642"/>
                    <a:gd name="connsiteY0" fmla="*/ 8321 h 16642"/>
                    <a:gd name="connsiteX1" fmla="*/ 8321 w 16642"/>
                    <a:gd name="connsiteY1" fmla="*/ 16642 h 16642"/>
                    <a:gd name="connsiteX2" fmla="*/ 0 w 16642"/>
                    <a:gd name="connsiteY2" fmla="*/ 8321 h 16642"/>
                    <a:gd name="connsiteX3" fmla="*/ 8321 w 16642"/>
                    <a:gd name="connsiteY3" fmla="*/ 0 h 16642"/>
                    <a:gd name="connsiteX4" fmla="*/ 16642 w 16642"/>
                    <a:gd name="connsiteY4" fmla="*/ 8321 h 1664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6642" h="16642">
                      <a:moveTo>
                        <a:pt x="16642" y="8321"/>
                      </a:moveTo>
                      <a:cubicBezTo>
                        <a:pt x="16642" y="12917"/>
                        <a:pt x="12917" y="16642"/>
                        <a:pt x="8321" y="16642"/>
                      </a:cubicBezTo>
                      <a:cubicBezTo>
                        <a:pt x="3725" y="16642"/>
                        <a:pt x="0" y="12917"/>
                        <a:pt x="0" y="8321"/>
                      </a:cubicBezTo>
                      <a:cubicBezTo>
                        <a:pt x="0" y="3725"/>
                        <a:pt x="3725" y="0"/>
                        <a:pt x="8321" y="0"/>
                      </a:cubicBezTo>
                      <a:cubicBezTo>
                        <a:pt x="12917" y="0"/>
                        <a:pt x="16642" y="3725"/>
                        <a:pt x="16642" y="8321"/>
                      </a:cubicBezTo>
                      <a:close/>
                    </a:path>
                  </a:pathLst>
                </a:custGeom>
                <a:solidFill>
                  <a:srgbClr val="FF7685"/>
                </a:solidFill>
                <a:ln w="2286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 b="1">
                    <a:latin typeface="+mj-lt"/>
                  </a:endParaRPr>
                </a:p>
              </p:txBody>
            </p:sp>
            <p:sp>
              <p:nvSpPr>
                <p:cNvPr id="177" name="Freeform: Shape 176">
                  <a:extLst>
                    <a:ext uri="{FF2B5EF4-FFF2-40B4-BE49-F238E27FC236}">
                      <a16:creationId xmlns:a16="http://schemas.microsoft.com/office/drawing/2014/main" id="{3917EF4F-EF02-49FB-A0B2-F6FCD1F75CC0}"/>
                    </a:ext>
                  </a:extLst>
                </p:cNvPr>
                <p:cNvSpPr/>
                <p:nvPr/>
              </p:nvSpPr>
              <p:spPr>
                <a:xfrm>
                  <a:off x="5314759" y="2749623"/>
                  <a:ext cx="16642" cy="16642"/>
                </a:xfrm>
                <a:custGeom>
                  <a:avLst/>
                  <a:gdLst>
                    <a:gd name="connsiteX0" fmla="*/ 16642 w 16642"/>
                    <a:gd name="connsiteY0" fmla="*/ 8321 h 16642"/>
                    <a:gd name="connsiteX1" fmla="*/ 8321 w 16642"/>
                    <a:gd name="connsiteY1" fmla="*/ 16642 h 16642"/>
                    <a:gd name="connsiteX2" fmla="*/ 0 w 16642"/>
                    <a:gd name="connsiteY2" fmla="*/ 8321 h 16642"/>
                    <a:gd name="connsiteX3" fmla="*/ 8321 w 16642"/>
                    <a:gd name="connsiteY3" fmla="*/ 0 h 16642"/>
                    <a:gd name="connsiteX4" fmla="*/ 8344 w 16642"/>
                    <a:gd name="connsiteY4" fmla="*/ 0 h 16642"/>
                    <a:gd name="connsiteX5" fmla="*/ 16642 w 16642"/>
                    <a:gd name="connsiteY5" fmla="*/ 8321 h 1664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16642" h="16642">
                      <a:moveTo>
                        <a:pt x="16642" y="8321"/>
                      </a:moveTo>
                      <a:cubicBezTo>
                        <a:pt x="16642" y="12917"/>
                        <a:pt x="12917" y="16642"/>
                        <a:pt x="8321" y="16642"/>
                      </a:cubicBezTo>
                      <a:cubicBezTo>
                        <a:pt x="3725" y="16642"/>
                        <a:pt x="0" y="12917"/>
                        <a:pt x="0" y="8321"/>
                      </a:cubicBezTo>
                      <a:cubicBezTo>
                        <a:pt x="0" y="3725"/>
                        <a:pt x="3725" y="0"/>
                        <a:pt x="8321" y="0"/>
                      </a:cubicBezTo>
                      <a:cubicBezTo>
                        <a:pt x="8329" y="0"/>
                        <a:pt x="8336" y="0"/>
                        <a:pt x="8344" y="0"/>
                      </a:cubicBezTo>
                      <a:cubicBezTo>
                        <a:pt x="12931" y="13"/>
                        <a:pt x="16642" y="3734"/>
                        <a:pt x="16642" y="8321"/>
                      </a:cubicBezTo>
                      <a:close/>
                    </a:path>
                  </a:pathLst>
                </a:custGeom>
                <a:solidFill>
                  <a:srgbClr val="FF7685"/>
                </a:solidFill>
                <a:ln w="2286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 b="1">
                    <a:latin typeface="+mj-lt"/>
                  </a:endParaRPr>
                </a:p>
              </p:txBody>
            </p:sp>
            <p:sp>
              <p:nvSpPr>
                <p:cNvPr id="178" name="Freeform: Shape 177">
                  <a:extLst>
                    <a:ext uri="{FF2B5EF4-FFF2-40B4-BE49-F238E27FC236}">
                      <a16:creationId xmlns:a16="http://schemas.microsoft.com/office/drawing/2014/main" id="{50FB7B16-A97C-4EEF-8B1D-2D24259126C8}"/>
                    </a:ext>
                  </a:extLst>
                </p:cNvPr>
                <p:cNvSpPr/>
                <p:nvPr/>
              </p:nvSpPr>
              <p:spPr>
                <a:xfrm rot="-1086600">
                  <a:off x="6923536" y="2947135"/>
                  <a:ext cx="41285" cy="7109"/>
                </a:xfrm>
                <a:custGeom>
                  <a:avLst/>
                  <a:gdLst>
                    <a:gd name="connsiteX0" fmla="*/ 0 w 41285"/>
                    <a:gd name="connsiteY0" fmla="*/ 0 h 7109"/>
                    <a:gd name="connsiteX1" fmla="*/ 41285 w 41285"/>
                    <a:gd name="connsiteY1" fmla="*/ 0 h 7109"/>
                    <a:gd name="connsiteX2" fmla="*/ 41285 w 41285"/>
                    <a:gd name="connsiteY2" fmla="*/ 7109 h 7109"/>
                    <a:gd name="connsiteX3" fmla="*/ 0 w 41285"/>
                    <a:gd name="connsiteY3" fmla="*/ 7109 h 710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41285" h="7109">
                      <a:moveTo>
                        <a:pt x="0" y="0"/>
                      </a:moveTo>
                      <a:lnTo>
                        <a:pt x="41285" y="0"/>
                      </a:lnTo>
                      <a:lnTo>
                        <a:pt x="41285" y="7109"/>
                      </a:lnTo>
                      <a:lnTo>
                        <a:pt x="0" y="7109"/>
                      </a:lnTo>
                      <a:close/>
                    </a:path>
                  </a:pathLst>
                </a:custGeom>
                <a:solidFill>
                  <a:srgbClr val="8282A8"/>
                </a:solidFill>
                <a:ln w="2286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 b="1">
                    <a:latin typeface="+mj-lt"/>
                  </a:endParaRPr>
                </a:p>
              </p:txBody>
            </p:sp>
            <p:sp>
              <p:nvSpPr>
                <p:cNvPr id="179" name="Freeform: Shape 178">
                  <a:extLst>
                    <a:ext uri="{FF2B5EF4-FFF2-40B4-BE49-F238E27FC236}">
                      <a16:creationId xmlns:a16="http://schemas.microsoft.com/office/drawing/2014/main" id="{18A6C0A9-4531-4DEF-8A13-09A9F9EE26F5}"/>
                    </a:ext>
                  </a:extLst>
                </p:cNvPr>
                <p:cNvSpPr/>
                <p:nvPr/>
              </p:nvSpPr>
              <p:spPr>
                <a:xfrm rot="-3703200">
                  <a:off x="6863133" y="2880026"/>
                  <a:ext cx="43479" cy="7109"/>
                </a:xfrm>
                <a:custGeom>
                  <a:avLst/>
                  <a:gdLst>
                    <a:gd name="connsiteX0" fmla="*/ 0 w 43479"/>
                    <a:gd name="connsiteY0" fmla="*/ 0 h 7109"/>
                    <a:gd name="connsiteX1" fmla="*/ 43480 w 43479"/>
                    <a:gd name="connsiteY1" fmla="*/ 0 h 7109"/>
                    <a:gd name="connsiteX2" fmla="*/ 43480 w 43479"/>
                    <a:gd name="connsiteY2" fmla="*/ 7109 h 7109"/>
                    <a:gd name="connsiteX3" fmla="*/ 0 w 43479"/>
                    <a:gd name="connsiteY3" fmla="*/ 7109 h 710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43479" h="7109">
                      <a:moveTo>
                        <a:pt x="0" y="0"/>
                      </a:moveTo>
                      <a:lnTo>
                        <a:pt x="43480" y="0"/>
                      </a:lnTo>
                      <a:lnTo>
                        <a:pt x="43480" y="7109"/>
                      </a:lnTo>
                      <a:lnTo>
                        <a:pt x="0" y="7109"/>
                      </a:lnTo>
                      <a:close/>
                    </a:path>
                  </a:pathLst>
                </a:custGeom>
                <a:solidFill>
                  <a:srgbClr val="8282A8"/>
                </a:solidFill>
                <a:ln w="2286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 b="1">
                    <a:latin typeface="+mj-lt"/>
                  </a:endParaRPr>
                </a:p>
              </p:txBody>
            </p:sp>
            <p:sp>
              <p:nvSpPr>
                <p:cNvPr id="180" name="Freeform: Shape 179">
                  <a:extLst>
                    <a:ext uri="{FF2B5EF4-FFF2-40B4-BE49-F238E27FC236}">
                      <a16:creationId xmlns:a16="http://schemas.microsoft.com/office/drawing/2014/main" id="{E79EED63-4345-43F8-96A4-00DECEF01662}"/>
                    </a:ext>
                  </a:extLst>
                </p:cNvPr>
                <p:cNvSpPr/>
                <p:nvPr/>
              </p:nvSpPr>
              <p:spPr>
                <a:xfrm rot="-2431200">
                  <a:off x="6914860" y="3022379"/>
                  <a:ext cx="7109" cy="45377"/>
                </a:xfrm>
                <a:custGeom>
                  <a:avLst/>
                  <a:gdLst>
                    <a:gd name="connsiteX0" fmla="*/ 0 w 7109"/>
                    <a:gd name="connsiteY0" fmla="*/ 0 h 45377"/>
                    <a:gd name="connsiteX1" fmla="*/ 7109 w 7109"/>
                    <a:gd name="connsiteY1" fmla="*/ 0 h 45377"/>
                    <a:gd name="connsiteX2" fmla="*/ 7109 w 7109"/>
                    <a:gd name="connsiteY2" fmla="*/ 45377 h 45377"/>
                    <a:gd name="connsiteX3" fmla="*/ 0 w 7109"/>
                    <a:gd name="connsiteY3" fmla="*/ 45377 h 4537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7109" h="45377">
                      <a:moveTo>
                        <a:pt x="0" y="0"/>
                      </a:moveTo>
                      <a:lnTo>
                        <a:pt x="7109" y="0"/>
                      </a:lnTo>
                      <a:lnTo>
                        <a:pt x="7109" y="45377"/>
                      </a:lnTo>
                      <a:lnTo>
                        <a:pt x="0" y="45377"/>
                      </a:lnTo>
                      <a:close/>
                    </a:path>
                  </a:pathLst>
                </a:custGeom>
                <a:solidFill>
                  <a:srgbClr val="8282A8"/>
                </a:solidFill>
                <a:ln w="2286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 b="1">
                    <a:latin typeface="+mj-lt"/>
                  </a:endParaRPr>
                </a:p>
              </p:txBody>
            </p:sp>
            <p:sp>
              <p:nvSpPr>
                <p:cNvPr id="181" name="Freeform: Shape 180">
                  <a:extLst>
                    <a:ext uri="{FF2B5EF4-FFF2-40B4-BE49-F238E27FC236}">
                      <a16:creationId xmlns:a16="http://schemas.microsoft.com/office/drawing/2014/main" id="{D50FB7F0-DF89-42BB-BA92-68C332750B78}"/>
                    </a:ext>
                  </a:extLst>
                </p:cNvPr>
                <p:cNvSpPr/>
                <p:nvPr/>
              </p:nvSpPr>
              <p:spPr>
                <a:xfrm>
                  <a:off x="6780702" y="2901551"/>
                  <a:ext cx="145755" cy="146258"/>
                </a:xfrm>
                <a:custGeom>
                  <a:avLst/>
                  <a:gdLst>
                    <a:gd name="connsiteX0" fmla="*/ 125341 w 145755"/>
                    <a:gd name="connsiteY0" fmla="*/ 126965 h 146258"/>
                    <a:gd name="connsiteX1" fmla="*/ 53927 w 145755"/>
                    <a:gd name="connsiteY1" fmla="*/ 146258 h 146258"/>
                    <a:gd name="connsiteX2" fmla="*/ 0 w 145755"/>
                    <a:gd name="connsiteY2" fmla="*/ 101453 h 146258"/>
                    <a:gd name="connsiteX3" fmla="*/ 4526 w 145755"/>
                    <a:gd name="connsiteY3" fmla="*/ 95989 h 146258"/>
                    <a:gd name="connsiteX4" fmla="*/ 55641 w 145755"/>
                    <a:gd name="connsiteY4" fmla="*/ 138440 h 146258"/>
                    <a:gd name="connsiteX5" fmla="*/ 119581 w 145755"/>
                    <a:gd name="connsiteY5" fmla="*/ 121158 h 146258"/>
                    <a:gd name="connsiteX6" fmla="*/ 137846 w 145755"/>
                    <a:gd name="connsiteY6" fmla="*/ 55367 h 146258"/>
                    <a:gd name="connsiteX7" fmla="*/ 90663 w 145755"/>
                    <a:gd name="connsiteY7" fmla="*/ 4869 h 146258"/>
                    <a:gd name="connsiteX8" fmla="*/ 95852 w 145755"/>
                    <a:gd name="connsiteY8" fmla="*/ 0 h 146258"/>
                    <a:gd name="connsiteX9" fmla="*/ 145755 w 145755"/>
                    <a:gd name="connsiteY9" fmla="*/ 53424 h 146258"/>
                    <a:gd name="connsiteX10" fmla="*/ 125341 w 145755"/>
                    <a:gd name="connsiteY10" fmla="*/ 126965 h 14625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</a:cxnLst>
                  <a:rect l="l" t="t" r="r" b="b"/>
                  <a:pathLst>
                    <a:path w="145755" h="146258">
                      <a:moveTo>
                        <a:pt x="125341" y="126965"/>
                      </a:moveTo>
                      <a:lnTo>
                        <a:pt x="53927" y="146258"/>
                      </a:lnTo>
                      <a:lnTo>
                        <a:pt x="0" y="101453"/>
                      </a:lnTo>
                      <a:lnTo>
                        <a:pt x="4526" y="95989"/>
                      </a:lnTo>
                      <a:lnTo>
                        <a:pt x="55641" y="138440"/>
                      </a:lnTo>
                      <a:lnTo>
                        <a:pt x="119581" y="121158"/>
                      </a:lnTo>
                      <a:lnTo>
                        <a:pt x="137846" y="55367"/>
                      </a:lnTo>
                      <a:lnTo>
                        <a:pt x="90663" y="4869"/>
                      </a:lnTo>
                      <a:lnTo>
                        <a:pt x="95852" y="0"/>
                      </a:lnTo>
                      <a:lnTo>
                        <a:pt x="145755" y="53424"/>
                      </a:lnTo>
                      <a:lnTo>
                        <a:pt x="125341" y="126965"/>
                      </a:lnTo>
                      <a:close/>
                    </a:path>
                  </a:pathLst>
                </a:custGeom>
                <a:solidFill>
                  <a:srgbClr val="8282A8"/>
                </a:solidFill>
                <a:ln w="2286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 b="1">
                    <a:latin typeface="+mj-lt"/>
                  </a:endParaRPr>
                </a:p>
              </p:txBody>
            </p:sp>
            <p:sp>
              <p:nvSpPr>
                <p:cNvPr id="182" name="Freeform: Shape 181">
                  <a:extLst>
                    <a:ext uri="{FF2B5EF4-FFF2-40B4-BE49-F238E27FC236}">
                      <a16:creationId xmlns:a16="http://schemas.microsoft.com/office/drawing/2014/main" id="{9C6E70F3-AFA7-4F2B-ADC2-59390267BACC}"/>
                    </a:ext>
                  </a:extLst>
                </p:cNvPr>
                <p:cNvSpPr/>
                <p:nvPr/>
              </p:nvSpPr>
              <p:spPr>
                <a:xfrm>
                  <a:off x="6764439" y="2982931"/>
                  <a:ext cx="34345" cy="34338"/>
                </a:xfrm>
                <a:custGeom>
                  <a:avLst/>
                  <a:gdLst>
                    <a:gd name="connsiteX0" fmla="*/ 33362 w 34345"/>
                    <a:gd name="connsiteY0" fmla="*/ 11454 h 34338"/>
                    <a:gd name="connsiteX1" fmla="*/ 22885 w 34345"/>
                    <a:gd name="connsiteY1" fmla="*/ 33356 h 34338"/>
                    <a:gd name="connsiteX2" fmla="*/ 983 w 34345"/>
                    <a:gd name="connsiteY2" fmla="*/ 22879 h 34338"/>
                    <a:gd name="connsiteX3" fmla="*/ 11439 w 34345"/>
                    <a:gd name="connsiteY3" fmla="*/ 984 h 34338"/>
                    <a:gd name="connsiteX4" fmla="*/ 33362 w 34345"/>
                    <a:gd name="connsiteY4" fmla="*/ 11454 h 3433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34345" h="34338">
                      <a:moveTo>
                        <a:pt x="33362" y="11454"/>
                      </a:moveTo>
                      <a:cubicBezTo>
                        <a:pt x="36517" y="20395"/>
                        <a:pt x="31826" y="30201"/>
                        <a:pt x="22885" y="33356"/>
                      </a:cubicBezTo>
                      <a:cubicBezTo>
                        <a:pt x="13943" y="36511"/>
                        <a:pt x="4138" y="31820"/>
                        <a:pt x="983" y="22879"/>
                      </a:cubicBezTo>
                      <a:cubicBezTo>
                        <a:pt x="-2169" y="13945"/>
                        <a:pt x="2510" y="4148"/>
                        <a:pt x="11439" y="984"/>
                      </a:cubicBezTo>
                      <a:cubicBezTo>
                        <a:pt x="20384" y="-2172"/>
                        <a:pt x="30194" y="2514"/>
                        <a:pt x="33362" y="11454"/>
                      </a:cubicBezTo>
                      <a:close/>
                    </a:path>
                  </a:pathLst>
                </a:custGeom>
                <a:solidFill>
                  <a:srgbClr val="B1B1DE"/>
                </a:solidFill>
                <a:ln w="2286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 b="1">
                    <a:latin typeface="+mj-lt"/>
                  </a:endParaRPr>
                </a:p>
              </p:txBody>
            </p:sp>
            <p:sp>
              <p:nvSpPr>
                <p:cNvPr id="183" name="Freeform: Shape 182">
                  <a:extLst>
                    <a:ext uri="{FF2B5EF4-FFF2-40B4-BE49-F238E27FC236}">
                      <a16:creationId xmlns:a16="http://schemas.microsoft.com/office/drawing/2014/main" id="{456EA29D-9DDA-4238-98FB-AEAE6A7452A4}"/>
                    </a:ext>
                  </a:extLst>
                </p:cNvPr>
                <p:cNvSpPr/>
                <p:nvPr/>
              </p:nvSpPr>
              <p:spPr>
                <a:xfrm>
                  <a:off x="6818549" y="3029154"/>
                  <a:ext cx="34345" cy="34338"/>
                </a:xfrm>
                <a:custGeom>
                  <a:avLst/>
                  <a:gdLst>
                    <a:gd name="connsiteX0" fmla="*/ 33362 w 34345"/>
                    <a:gd name="connsiteY0" fmla="*/ 11454 h 34338"/>
                    <a:gd name="connsiteX1" fmla="*/ 22885 w 34345"/>
                    <a:gd name="connsiteY1" fmla="*/ 33356 h 34338"/>
                    <a:gd name="connsiteX2" fmla="*/ 983 w 34345"/>
                    <a:gd name="connsiteY2" fmla="*/ 22879 h 34338"/>
                    <a:gd name="connsiteX3" fmla="*/ 11439 w 34345"/>
                    <a:gd name="connsiteY3" fmla="*/ 984 h 34338"/>
                    <a:gd name="connsiteX4" fmla="*/ 33362 w 34345"/>
                    <a:gd name="connsiteY4" fmla="*/ 11454 h 3433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34345" h="34338">
                      <a:moveTo>
                        <a:pt x="33362" y="11454"/>
                      </a:moveTo>
                      <a:cubicBezTo>
                        <a:pt x="36517" y="20395"/>
                        <a:pt x="31826" y="30201"/>
                        <a:pt x="22885" y="33356"/>
                      </a:cubicBezTo>
                      <a:cubicBezTo>
                        <a:pt x="13943" y="36511"/>
                        <a:pt x="4138" y="31820"/>
                        <a:pt x="983" y="22879"/>
                      </a:cubicBezTo>
                      <a:cubicBezTo>
                        <a:pt x="-2169" y="13945"/>
                        <a:pt x="2510" y="4148"/>
                        <a:pt x="11439" y="984"/>
                      </a:cubicBezTo>
                      <a:cubicBezTo>
                        <a:pt x="20384" y="-2172"/>
                        <a:pt x="30194" y="2514"/>
                        <a:pt x="33362" y="11454"/>
                      </a:cubicBezTo>
                      <a:close/>
                    </a:path>
                  </a:pathLst>
                </a:custGeom>
                <a:solidFill>
                  <a:srgbClr val="B1B1DE"/>
                </a:solidFill>
                <a:ln w="2286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 b="1">
                    <a:latin typeface="+mj-lt"/>
                  </a:endParaRPr>
                </a:p>
              </p:txBody>
            </p:sp>
            <p:sp>
              <p:nvSpPr>
                <p:cNvPr id="184" name="Freeform: Shape 183">
                  <a:extLst>
                    <a:ext uri="{FF2B5EF4-FFF2-40B4-BE49-F238E27FC236}">
                      <a16:creationId xmlns:a16="http://schemas.microsoft.com/office/drawing/2014/main" id="{515617E6-617C-4CFF-AE36-9CF22BB19479}"/>
                    </a:ext>
                  </a:extLst>
                </p:cNvPr>
                <p:cNvSpPr/>
                <p:nvPr/>
              </p:nvSpPr>
              <p:spPr>
                <a:xfrm>
                  <a:off x="6886237" y="3008545"/>
                  <a:ext cx="34345" cy="34351"/>
                </a:xfrm>
                <a:custGeom>
                  <a:avLst/>
                  <a:gdLst>
                    <a:gd name="connsiteX0" fmla="*/ 33362 w 34345"/>
                    <a:gd name="connsiteY0" fmla="*/ 11467 h 34351"/>
                    <a:gd name="connsiteX1" fmla="*/ 22885 w 34345"/>
                    <a:gd name="connsiteY1" fmla="*/ 33369 h 34351"/>
                    <a:gd name="connsiteX2" fmla="*/ 983 w 34345"/>
                    <a:gd name="connsiteY2" fmla="*/ 22891 h 34351"/>
                    <a:gd name="connsiteX3" fmla="*/ 11439 w 34345"/>
                    <a:gd name="connsiteY3" fmla="*/ 997 h 34351"/>
                    <a:gd name="connsiteX4" fmla="*/ 33339 w 34345"/>
                    <a:gd name="connsiteY4" fmla="*/ 11402 h 34351"/>
                    <a:gd name="connsiteX5" fmla="*/ 33362 w 34345"/>
                    <a:gd name="connsiteY5" fmla="*/ 11466 h 3435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34345" h="34351">
                      <a:moveTo>
                        <a:pt x="33362" y="11467"/>
                      </a:moveTo>
                      <a:cubicBezTo>
                        <a:pt x="36517" y="20408"/>
                        <a:pt x="31826" y="30214"/>
                        <a:pt x="22885" y="33369"/>
                      </a:cubicBezTo>
                      <a:cubicBezTo>
                        <a:pt x="13943" y="36524"/>
                        <a:pt x="4138" y="31833"/>
                        <a:pt x="983" y="22891"/>
                      </a:cubicBezTo>
                      <a:cubicBezTo>
                        <a:pt x="-2169" y="13958"/>
                        <a:pt x="2510" y="4160"/>
                        <a:pt x="11439" y="997"/>
                      </a:cubicBezTo>
                      <a:cubicBezTo>
                        <a:pt x="20360" y="-2177"/>
                        <a:pt x="30165" y="2481"/>
                        <a:pt x="33339" y="11402"/>
                      </a:cubicBezTo>
                      <a:cubicBezTo>
                        <a:pt x="33347" y="11424"/>
                        <a:pt x="33354" y="11445"/>
                        <a:pt x="33362" y="11466"/>
                      </a:cubicBezTo>
                      <a:close/>
                    </a:path>
                  </a:pathLst>
                </a:custGeom>
                <a:solidFill>
                  <a:srgbClr val="B1B1DE"/>
                </a:solidFill>
                <a:ln w="2286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 b="1">
                    <a:latin typeface="+mj-lt"/>
                  </a:endParaRPr>
                </a:p>
              </p:txBody>
            </p:sp>
            <p:sp>
              <p:nvSpPr>
                <p:cNvPr id="185" name="Freeform: Shape 184">
                  <a:extLst>
                    <a:ext uri="{FF2B5EF4-FFF2-40B4-BE49-F238E27FC236}">
                      <a16:creationId xmlns:a16="http://schemas.microsoft.com/office/drawing/2014/main" id="{4C4E8D03-B395-46D8-B702-DFD2B71A04B2}"/>
                    </a:ext>
                  </a:extLst>
                </p:cNvPr>
                <p:cNvSpPr/>
                <p:nvPr/>
              </p:nvSpPr>
              <p:spPr>
                <a:xfrm>
                  <a:off x="6920916" y="3049705"/>
                  <a:ext cx="34345" cy="34338"/>
                </a:xfrm>
                <a:custGeom>
                  <a:avLst/>
                  <a:gdLst>
                    <a:gd name="connsiteX0" fmla="*/ 33362 w 34345"/>
                    <a:gd name="connsiteY0" fmla="*/ 11454 h 34338"/>
                    <a:gd name="connsiteX1" fmla="*/ 22885 w 34345"/>
                    <a:gd name="connsiteY1" fmla="*/ 33356 h 34338"/>
                    <a:gd name="connsiteX2" fmla="*/ 983 w 34345"/>
                    <a:gd name="connsiteY2" fmla="*/ 22879 h 34338"/>
                    <a:gd name="connsiteX3" fmla="*/ 11439 w 34345"/>
                    <a:gd name="connsiteY3" fmla="*/ 984 h 34338"/>
                    <a:gd name="connsiteX4" fmla="*/ 33362 w 34345"/>
                    <a:gd name="connsiteY4" fmla="*/ 11454 h 3433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34345" h="34338">
                      <a:moveTo>
                        <a:pt x="33362" y="11454"/>
                      </a:moveTo>
                      <a:cubicBezTo>
                        <a:pt x="36517" y="20395"/>
                        <a:pt x="31826" y="30201"/>
                        <a:pt x="22885" y="33356"/>
                      </a:cubicBezTo>
                      <a:cubicBezTo>
                        <a:pt x="13943" y="36511"/>
                        <a:pt x="4138" y="31820"/>
                        <a:pt x="983" y="22879"/>
                      </a:cubicBezTo>
                      <a:cubicBezTo>
                        <a:pt x="-2169" y="13945"/>
                        <a:pt x="2510" y="4148"/>
                        <a:pt x="11439" y="984"/>
                      </a:cubicBezTo>
                      <a:cubicBezTo>
                        <a:pt x="20384" y="-2172"/>
                        <a:pt x="30194" y="2514"/>
                        <a:pt x="33362" y="11454"/>
                      </a:cubicBezTo>
                      <a:close/>
                    </a:path>
                  </a:pathLst>
                </a:custGeom>
                <a:solidFill>
                  <a:srgbClr val="B1B1DE"/>
                </a:solidFill>
                <a:ln w="2286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 b="1">
                    <a:latin typeface="+mj-lt"/>
                  </a:endParaRPr>
                </a:p>
              </p:txBody>
            </p:sp>
            <p:sp>
              <p:nvSpPr>
                <p:cNvPr id="186" name="Freeform: Shape 185">
                  <a:extLst>
                    <a:ext uri="{FF2B5EF4-FFF2-40B4-BE49-F238E27FC236}">
                      <a16:creationId xmlns:a16="http://schemas.microsoft.com/office/drawing/2014/main" id="{6A8C9B50-F592-45A1-B4F0-77C78FAA5959}"/>
                    </a:ext>
                  </a:extLst>
                </p:cNvPr>
                <p:cNvSpPr/>
                <p:nvPr/>
              </p:nvSpPr>
              <p:spPr>
                <a:xfrm>
                  <a:off x="6957760" y="2924819"/>
                  <a:ext cx="34390" cy="34390"/>
                </a:xfrm>
                <a:custGeom>
                  <a:avLst/>
                  <a:gdLst>
                    <a:gd name="connsiteX0" fmla="*/ 33392 w 34390"/>
                    <a:gd name="connsiteY0" fmla="*/ 11433 h 34390"/>
                    <a:gd name="connsiteX1" fmla="*/ 22957 w 34390"/>
                    <a:gd name="connsiteY1" fmla="*/ 33391 h 34390"/>
                    <a:gd name="connsiteX2" fmla="*/ 999 w 34390"/>
                    <a:gd name="connsiteY2" fmla="*/ 22957 h 34390"/>
                    <a:gd name="connsiteX3" fmla="*/ 11433 w 34390"/>
                    <a:gd name="connsiteY3" fmla="*/ 999 h 34390"/>
                    <a:gd name="connsiteX4" fmla="*/ 11469 w 34390"/>
                    <a:gd name="connsiteY4" fmla="*/ 986 h 34390"/>
                    <a:gd name="connsiteX5" fmla="*/ 33392 w 34390"/>
                    <a:gd name="connsiteY5" fmla="*/ 11433 h 3439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34390" h="34390">
                      <a:moveTo>
                        <a:pt x="33392" y="11433"/>
                      </a:moveTo>
                      <a:cubicBezTo>
                        <a:pt x="36574" y="20378"/>
                        <a:pt x="31902" y="30209"/>
                        <a:pt x="22957" y="33391"/>
                      </a:cubicBezTo>
                      <a:cubicBezTo>
                        <a:pt x="14012" y="36574"/>
                        <a:pt x="4181" y="31902"/>
                        <a:pt x="999" y="22957"/>
                      </a:cubicBezTo>
                      <a:cubicBezTo>
                        <a:pt x="-2183" y="14012"/>
                        <a:pt x="2489" y="4181"/>
                        <a:pt x="11433" y="999"/>
                      </a:cubicBezTo>
                      <a:cubicBezTo>
                        <a:pt x="11445" y="995"/>
                        <a:pt x="11457" y="991"/>
                        <a:pt x="11469" y="986"/>
                      </a:cubicBezTo>
                      <a:cubicBezTo>
                        <a:pt x="20407" y="-2171"/>
                        <a:pt x="30214" y="2502"/>
                        <a:pt x="33392" y="11433"/>
                      </a:cubicBezTo>
                      <a:close/>
                    </a:path>
                  </a:pathLst>
                </a:custGeom>
                <a:solidFill>
                  <a:srgbClr val="B1B1DE"/>
                </a:solidFill>
                <a:ln w="2286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 b="1">
                    <a:latin typeface="+mj-lt"/>
                  </a:endParaRPr>
                </a:p>
              </p:txBody>
            </p:sp>
            <p:sp>
              <p:nvSpPr>
                <p:cNvPr id="187" name="Freeform: Shape 186">
                  <a:extLst>
                    <a:ext uri="{FF2B5EF4-FFF2-40B4-BE49-F238E27FC236}">
                      <a16:creationId xmlns:a16="http://schemas.microsoft.com/office/drawing/2014/main" id="{98C4EE43-DEF4-4D3B-B738-19AA413728E8}"/>
                    </a:ext>
                  </a:extLst>
                </p:cNvPr>
                <p:cNvSpPr/>
                <p:nvPr/>
              </p:nvSpPr>
              <p:spPr>
                <a:xfrm>
                  <a:off x="6884683" y="2840696"/>
                  <a:ext cx="34345" cy="34338"/>
                </a:xfrm>
                <a:custGeom>
                  <a:avLst/>
                  <a:gdLst>
                    <a:gd name="connsiteX0" fmla="*/ 33362 w 34345"/>
                    <a:gd name="connsiteY0" fmla="*/ 11454 h 34338"/>
                    <a:gd name="connsiteX1" fmla="*/ 22885 w 34345"/>
                    <a:gd name="connsiteY1" fmla="*/ 33356 h 34338"/>
                    <a:gd name="connsiteX2" fmla="*/ 983 w 34345"/>
                    <a:gd name="connsiteY2" fmla="*/ 22879 h 34338"/>
                    <a:gd name="connsiteX3" fmla="*/ 11439 w 34345"/>
                    <a:gd name="connsiteY3" fmla="*/ 984 h 34338"/>
                    <a:gd name="connsiteX4" fmla="*/ 33362 w 34345"/>
                    <a:gd name="connsiteY4" fmla="*/ 11454 h 3433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34345" h="34338">
                      <a:moveTo>
                        <a:pt x="33362" y="11454"/>
                      </a:moveTo>
                      <a:cubicBezTo>
                        <a:pt x="36517" y="20395"/>
                        <a:pt x="31826" y="30201"/>
                        <a:pt x="22885" y="33356"/>
                      </a:cubicBezTo>
                      <a:cubicBezTo>
                        <a:pt x="13943" y="36511"/>
                        <a:pt x="4138" y="31820"/>
                        <a:pt x="983" y="22879"/>
                      </a:cubicBezTo>
                      <a:cubicBezTo>
                        <a:pt x="-2169" y="13945"/>
                        <a:pt x="2510" y="4148"/>
                        <a:pt x="11439" y="984"/>
                      </a:cubicBezTo>
                      <a:cubicBezTo>
                        <a:pt x="20384" y="-2172"/>
                        <a:pt x="30194" y="2514"/>
                        <a:pt x="33362" y="11454"/>
                      </a:cubicBezTo>
                      <a:close/>
                    </a:path>
                  </a:pathLst>
                </a:custGeom>
                <a:solidFill>
                  <a:srgbClr val="B1B1DE"/>
                </a:solidFill>
                <a:ln w="2286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 b="1">
                    <a:latin typeface="+mj-lt"/>
                  </a:endParaRPr>
                </a:p>
              </p:txBody>
            </p:sp>
            <p:sp>
              <p:nvSpPr>
                <p:cNvPr id="188" name="Freeform: Shape 187">
                  <a:extLst>
                    <a:ext uri="{FF2B5EF4-FFF2-40B4-BE49-F238E27FC236}">
                      <a16:creationId xmlns:a16="http://schemas.microsoft.com/office/drawing/2014/main" id="{7015B0C7-37F0-4286-AAA4-38C5FCB6C9E2}"/>
                    </a:ext>
                  </a:extLst>
                </p:cNvPr>
                <p:cNvSpPr/>
                <p:nvPr/>
              </p:nvSpPr>
              <p:spPr>
                <a:xfrm>
                  <a:off x="6908183" y="2937959"/>
                  <a:ext cx="34345" cy="34345"/>
                </a:xfrm>
                <a:custGeom>
                  <a:avLst/>
                  <a:gdLst>
                    <a:gd name="connsiteX0" fmla="*/ 33362 w 34345"/>
                    <a:gd name="connsiteY0" fmla="*/ 11460 h 34345"/>
                    <a:gd name="connsiteX1" fmla="*/ 22885 w 34345"/>
                    <a:gd name="connsiteY1" fmla="*/ 33362 h 34345"/>
                    <a:gd name="connsiteX2" fmla="*/ 983 w 34345"/>
                    <a:gd name="connsiteY2" fmla="*/ 22885 h 34345"/>
                    <a:gd name="connsiteX3" fmla="*/ 11439 w 34345"/>
                    <a:gd name="connsiteY3" fmla="*/ 990 h 34345"/>
                    <a:gd name="connsiteX4" fmla="*/ 33355 w 34345"/>
                    <a:gd name="connsiteY4" fmla="*/ 11439 h 34345"/>
                    <a:gd name="connsiteX5" fmla="*/ 33362 w 34345"/>
                    <a:gd name="connsiteY5" fmla="*/ 11460 h 3434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34345" h="34345">
                      <a:moveTo>
                        <a:pt x="33362" y="11460"/>
                      </a:moveTo>
                      <a:cubicBezTo>
                        <a:pt x="36517" y="20402"/>
                        <a:pt x="31826" y="30207"/>
                        <a:pt x="22885" y="33362"/>
                      </a:cubicBezTo>
                      <a:cubicBezTo>
                        <a:pt x="13943" y="36517"/>
                        <a:pt x="4138" y="31826"/>
                        <a:pt x="983" y="22885"/>
                      </a:cubicBezTo>
                      <a:cubicBezTo>
                        <a:pt x="-2169" y="13952"/>
                        <a:pt x="2510" y="4154"/>
                        <a:pt x="11439" y="990"/>
                      </a:cubicBezTo>
                      <a:cubicBezTo>
                        <a:pt x="20376" y="-2176"/>
                        <a:pt x="30188" y="2502"/>
                        <a:pt x="33355" y="11439"/>
                      </a:cubicBezTo>
                      <a:cubicBezTo>
                        <a:pt x="33357" y="11446"/>
                        <a:pt x="33360" y="11453"/>
                        <a:pt x="33362" y="11460"/>
                      </a:cubicBezTo>
                      <a:close/>
                    </a:path>
                  </a:pathLst>
                </a:custGeom>
                <a:solidFill>
                  <a:srgbClr val="B1B1DE"/>
                </a:solidFill>
                <a:ln w="2286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 b="1">
                    <a:latin typeface="+mj-lt"/>
                  </a:endParaRPr>
                </a:p>
              </p:txBody>
            </p:sp>
            <p:sp>
              <p:nvSpPr>
                <p:cNvPr id="189" name="Freeform: Shape 188">
                  <a:extLst>
                    <a:ext uri="{FF2B5EF4-FFF2-40B4-BE49-F238E27FC236}">
                      <a16:creationId xmlns:a16="http://schemas.microsoft.com/office/drawing/2014/main" id="{A7071F5D-F2C1-4839-87F4-D7BE3406655B}"/>
                    </a:ext>
                  </a:extLst>
                </p:cNvPr>
                <p:cNvSpPr/>
                <p:nvPr/>
              </p:nvSpPr>
              <p:spPr>
                <a:xfrm>
                  <a:off x="6857388" y="2885535"/>
                  <a:ext cx="34345" cy="34351"/>
                </a:xfrm>
                <a:custGeom>
                  <a:avLst/>
                  <a:gdLst>
                    <a:gd name="connsiteX0" fmla="*/ 33362 w 34345"/>
                    <a:gd name="connsiteY0" fmla="*/ 11467 h 34351"/>
                    <a:gd name="connsiteX1" fmla="*/ 22885 w 34345"/>
                    <a:gd name="connsiteY1" fmla="*/ 33369 h 34351"/>
                    <a:gd name="connsiteX2" fmla="*/ 983 w 34345"/>
                    <a:gd name="connsiteY2" fmla="*/ 22891 h 34351"/>
                    <a:gd name="connsiteX3" fmla="*/ 11439 w 34345"/>
                    <a:gd name="connsiteY3" fmla="*/ 997 h 34351"/>
                    <a:gd name="connsiteX4" fmla="*/ 33339 w 34345"/>
                    <a:gd name="connsiteY4" fmla="*/ 11402 h 34351"/>
                    <a:gd name="connsiteX5" fmla="*/ 33362 w 34345"/>
                    <a:gd name="connsiteY5" fmla="*/ 11466 h 3435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34345" h="34351">
                      <a:moveTo>
                        <a:pt x="33362" y="11467"/>
                      </a:moveTo>
                      <a:cubicBezTo>
                        <a:pt x="36517" y="20408"/>
                        <a:pt x="31826" y="30214"/>
                        <a:pt x="22885" y="33369"/>
                      </a:cubicBezTo>
                      <a:cubicBezTo>
                        <a:pt x="13943" y="36524"/>
                        <a:pt x="4138" y="31833"/>
                        <a:pt x="983" y="22891"/>
                      </a:cubicBezTo>
                      <a:cubicBezTo>
                        <a:pt x="-2169" y="13958"/>
                        <a:pt x="2510" y="4160"/>
                        <a:pt x="11439" y="997"/>
                      </a:cubicBezTo>
                      <a:cubicBezTo>
                        <a:pt x="20360" y="-2177"/>
                        <a:pt x="30165" y="2481"/>
                        <a:pt x="33339" y="11402"/>
                      </a:cubicBezTo>
                      <a:cubicBezTo>
                        <a:pt x="33347" y="11424"/>
                        <a:pt x="33354" y="11445"/>
                        <a:pt x="33362" y="11466"/>
                      </a:cubicBezTo>
                      <a:close/>
                    </a:path>
                  </a:pathLst>
                </a:custGeom>
                <a:solidFill>
                  <a:srgbClr val="B1B1DE"/>
                </a:solidFill>
                <a:ln w="2286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 b="1">
                    <a:latin typeface="+mj-lt"/>
                  </a:endParaRPr>
                </a:p>
              </p:txBody>
            </p:sp>
            <p:sp>
              <p:nvSpPr>
                <p:cNvPr id="190" name="Freeform: Shape 189">
                  <a:extLst>
                    <a:ext uri="{FF2B5EF4-FFF2-40B4-BE49-F238E27FC236}">
                      <a16:creationId xmlns:a16="http://schemas.microsoft.com/office/drawing/2014/main" id="{E9320C73-6877-4740-88DF-F3ADA7209AC1}"/>
                    </a:ext>
                  </a:extLst>
                </p:cNvPr>
                <p:cNvSpPr/>
                <p:nvPr/>
              </p:nvSpPr>
              <p:spPr>
                <a:xfrm>
                  <a:off x="6949455" y="2747292"/>
                  <a:ext cx="24506" cy="23431"/>
                </a:xfrm>
                <a:custGeom>
                  <a:avLst/>
                  <a:gdLst>
                    <a:gd name="connsiteX0" fmla="*/ 23043 w 24506"/>
                    <a:gd name="connsiteY0" fmla="*/ 23432 h 23431"/>
                    <a:gd name="connsiteX1" fmla="*/ 0 w 24506"/>
                    <a:gd name="connsiteY1" fmla="*/ 18631 h 23431"/>
                    <a:gd name="connsiteX2" fmla="*/ 4892 w 24506"/>
                    <a:gd name="connsiteY2" fmla="*/ 0 h 23431"/>
                    <a:gd name="connsiteX3" fmla="*/ 11773 w 24506"/>
                    <a:gd name="connsiteY3" fmla="*/ 1806 h 23431"/>
                    <a:gd name="connsiteX4" fmla="*/ 8778 w 24506"/>
                    <a:gd name="connsiteY4" fmla="*/ 13190 h 23431"/>
                    <a:gd name="connsiteX5" fmla="*/ 24506 w 24506"/>
                    <a:gd name="connsiteY5" fmla="*/ 16459 h 23431"/>
                    <a:gd name="connsiteX6" fmla="*/ 23043 w 24506"/>
                    <a:gd name="connsiteY6" fmla="*/ 23432 h 2343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</a:cxnLst>
                  <a:rect l="l" t="t" r="r" b="b"/>
                  <a:pathLst>
                    <a:path w="24506" h="23431">
                      <a:moveTo>
                        <a:pt x="23043" y="23432"/>
                      </a:moveTo>
                      <a:lnTo>
                        <a:pt x="0" y="18631"/>
                      </a:lnTo>
                      <a:lnTo>
                        <a:pt x="4892" y="0"/>
                      </a:lnTo>
                      <a:lnTo>
                        <a:pt x="11773" y="1806"/>
                      </a:lnTo>
                      <a:lnTo>
                        <a:pt x="8778" y="13190"/>
                      </a:lnTo>
                      <a:lnTo>
                        <a:pt x="24506" y="16459"/>
                      </a:lnTo>
                      <a:lnTo>
                        <a:pt x="23043" y="23432"/>
                      </a:lnTo>
                      <a:close/>
                    </a:path>
                  </a:pathLst>
                </a:custGeom>
                <a:solidFill>
                  <a:srgbClr val="FF7685"/>
                </a:solidFill>
                <a:ln w="2286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 b="1">
                    <a:latin typeface="+mj-lt"/>
                  </a:endParaRPr>
                </a:p>
              </p:txBody>
            </p:sp>
            <p:sp>
              <p:nvSpPr>
                <p:cNvPr id="191" name="Freeform: Shape 190">
                  <a:extLst>
                    <a:ext uri="{FF2B5EF4-FFF2-40B4-BE49-F238E27FC236}">
                      <a16:creationId xmlns:a16="http://schemas.microsoft.com/office/drawing/2014/main" id="{2E239F1B-A0F6-422F-A1F3-4308B34EDBE6}"/>
                    </a:ext>
                  </a:extLst>
                </p:cNvPr>
                <p:cNvSpPr/>
                <p:nvPr/>
              </p:nvSpPr>
              <p:spPr>
                <a:xfrm>
                  <a:off x="5355153" y="2976600"/>
                  <a:ext cx="67551" cy="38656"/>
                </a:xfrm>
                <a:custGeom>
                  <a:avLst/>
                  <a:gdLst>
                    <a:gd name="connsiteX0" fmla="*/ 58887 w 67551"/>
                    <a:gd name="connsiteY0" fmla="*/ 0 h 38656"/>
                    <a:gd name="connsiteX1" fmla="*/ 53698 w 67551"/>
                    <a:gd name="connsiteY1" fmla="*/ 14379 h 38656"/>
                    <a:gd name="connsiteX2" fmla="*/ 29627 w 67551"/>
                    <a:gd name="connsiteY2" fmla="*/ 8595 h 38656"/>
                    <a:gd name="connsiteX3" fmla="*/ 19431 w 67551"/>
                    <a:gd name="connsiteY3" fmla="*/ 28712 h 38656"/>
                    <a:gd name="connsiteX4" fmla="*/ 709 w 67551"/>
                    <a:gd name="connsiteY4" fmla="*/ 27318 h 38656"/>
                    <a:gd name="connsiteX5" fmla="*/ 0 w 67551"/>
                    <a:gd name="connsiteY5" fmla="*/ 36805 h 38656"/>
                    <a:gd name="connsiteX6" fmla="*/ 25055 w 67551"/>
                    <a:gd name="connsiteY6" fmla="*/ 38656 h 38656"/>
                    <a:gd name="connsiteX7" fmla="*/ 34701 w 67551"/>
                    <a:gd name="connsiteY7" fmla="*/ 19591 h 38656"/>
                    <a:gd name="connsiteX8" fmla="*/ 59756 w 67551"/>
                    <a:gd name="connsiteY8" fmla="*/ 25626 h 38656"/>
                    <a:gd name="connsiteX9" fmla="*/ 67551 w 67551"/>
                    <a:gd name="connsiteY9" fmla="*/ 3978 h 38656"/>
                    <a:gd name="connsiteX10" fmla="*/ 58887 w 67551"/>
                    <a:gd name="connsiteY10" fmla="*/ 0 h 3865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</a:cxnLst>
                  <a:rect l="l" t="t" r="r" b="b"/>
                  <a:pathLst>
                    <a:path w="67551" h="38656">
                      <a:moveTo>
                        <a:pt x="58887" y="0"/>
                      </a:moveTo>
                      <a:lnTo>
                        <a:pt x="53698" y="14379"/>
                      </a:lnTo>
                      <a:lnTo>
                        <a:pt x="29627" y="8595"/>
                      </a:lnTo>
                      <a:lnTo>
                        <a:pt x="19431" y="28712"/>
                      </a:lnTo>
                      <a:lnTo>
                        <a:pt x="709" y="27318"/>
                      </a:lnTo>
                      <a:lnTo>
                        <a:pt x="0" y="36805"/>
                      </a:lnTo>
                      <a:lnTo>
                        <a:pt x="25055" y="38656"/>
                      </a:lnTo>
                      <a:lnTo>
                        <a:pt x="34701" y="19591"/>
                      </a:lnTo>
                      <a:lnTo>
                        <a:pt x="59756" y="25626"/>
                      </a:lnTo>
                      <a:lnTo>
                        <a:pt x="67551" y="3978"/>
                      </a:lnTo>
                      <a:lnTo>
                        <a:pt x="58887" y="0"/>
                      </a:lnTo>
                      <a:close/>
                    </a:path>
                  </a:pathLst>
                </a:custGeom>
                <a:solidFill>
                  <a:srgbClr val="B1B1DE"/>
                </a:solidFill>
                <a:ln w="2286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 b="1">
                    <a:latin typeface="+mj-lt"/>
                  </a:endParaRPr>
                </a:p>
              </p:txBody>
            </p:sp>
            <p:sp>
              <p:nvSpPr>
                <p:cNvPr id="192" name="Freeform: Shape 191">
                  <a:extLst>
                    <a:ext uri="{FF2B5EF4-FFF2-40B4-BE49-F238E27FC236}">
                      <a16:creationId xmlns:a16="http://schemas.microsoft.com/office/drawing/2014/main" id="{83CAB280-028D-497A-A305-FF35BC13D169}"/>
                    </a:ext>
                  </a:extLst>
                </p:cNvPr>
                <p:cNvSpPr/>
                <p:nvPr/>
              </p:nvSpPr>
              <p:spPr>
                <a:xfrm>
                  <a:off x="5392003" y="2568892"/>
                  <a:ext cx="41308" cy="49103"/>
                </a:xfrm>
                <a:custGeom>
                  <a:avLst/>
                  <a:gdLst>
                    <a:gd name="connsiteX0" fmla="*/ 0 w 41308"/>
                    <a:gd name="connsiteY0" fmla="*/ 7772 h 49103"/>
                    <a:gd name="connsiteX1" fmla="*/ 12596 w 41308"/>
                    <a:gd name="connsiteY1" fmla="*/ 9075 h 49103"/>
                    <a:gd name="connsiteX2" fmla="*/ 12733 w 41308"/>
                    <a:gd name="connsiteY2" fmla="*/ 29581 h 49103"/>
                    <a:gd name="connsiteX3" fmla="*/ 30930 w 41308"/>
                    <a:gd name="connsiteY3" fmla="*/ 33764 h 49103"/>
                    <a:gd name="connsiteX4" fmla="*/ 33536 w 41308"/>
                    <a:gd name="connsiteY4" fmla="*/ 49103 h 49103"/>
                    <a:gd name="connsiteX5" fmla="*/ 41308 w 41308"/>
                    <a:gd name="connsiteY5" fmla="*/ 47777 h 49103"/>
                    <a:gd name="connsiteX6" fmla="*/ 37811 w 41308"/>
                    <a:gd name="connsiteY6" fmla="*/ 27272 h 49103"/>
                    <a:gd name="connsiteX7" fmla="*/ 20574 w 41308"/>
                    <a:gd name="connsiteY7" fmla="*/ 23317 h 49103"/>
                    <a:gd name="connsiteX8" fmla="*/ 20414 w 41308"/>
                    <a:gd name="connsiteY8" fmla="*/ 1966 h 49103"/>
                    <a:gd name="connsiteX9" fmla="*/ 1463 w 41308"/>
                    <a:gd name="connsiteY9" fmla="*/ 0 h 49103"/>
                    <a:gd name="connsiteX10" fmla="*/ 0 w 41308"/>
                    <a:gd name="connsiteY10" fmla="*/ 7772 h 4910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</a:cxnLst>
                  <a:rect l="l" t="t" r="r" b="b"/>
                  <a:pathLst>
                    <a:path w="41308" h="49103">
                      <a:moveTo>
                        <a:pt x="0" y="7772"/>
                      </a:moveTo>
                      <a:lnTo>
                        <a:pt x="12596" y="9075"/>
                      </a:lnTo>
                      <a:lnTo>
                        <a:pt x="12733" y="29581"/>
                      </a:lnTo>
                      <a:lnTo>
                        <a:pt x="30930" y="33764"/>
                      </a:lnTo>
                      <a:lnTo>
                        <a:pt x="33536" y="49103"/>
                      </a:lnTo>
                      <a:lnTo>
                        <a:pt x="41308" y="47777"/>
                      </a:lnTo>
                      <a:lnTo>
                        <a:pt x="37811" y="27272"/>
                      </a:lnTo>
                      <a:lnTo>
                        <a:pt x="20574" y="23317"/>
                      </a:lnTo>
                      <a:lnTo>
                        <a:pt x="20414" y="1966"/>
                      </a:lnTo>
                      <a:lnTo>
                        <a:pt x="1463" y="0"/>
                      </a:lnTo>
                      <a:lnTo>
                        <a:pt x="0" y="7772"/>
                      </a:lnTo>
                      <a:close/>
                    </a:path>
                  </a:pathLst>
                </a:custGeom>
                <a:solidFill>
                  <a:srgbClr val="8282A8"/>
                </a:solidFill>
                <a:ln w="2286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 b="1">
                    <a:latin typeface="+mj-lt"/>
                  </a:endParaRPr>
                </a:p>
              </p:txBody>
            </p:sp>
            <p:sp>
              <p:nvSpPr>
                <p:cNvPr id="193" name="Freeform: Shape 192">
                  <a:extLst>
                    <a:ext uri="{FF2B5EF4-FFF2-40B4-BE49-F238E27FC236}">
                      <a16:creationId xmlns:a16="http://schemas.microsoft.com/office/drawing/2014/main" id="{D421A8D4-9A7D-4BF0-83C4-5FF4D4698E7C}"/>
                    </a:ext>
                  </a:extLst>
                </p:cNvPr>
                <p:cNvSpPr/>
                <p:nvPr/>
              </p:nvSpPr>
              <p:spPr>
                <a:xfrm>
                  <a:off x="5613637" y="2804195"/>
                  <a:ext cx="361798" cy="305450"/>
                </a:xfrm>
                <a:custGeom>
                  <a:avLst/>
                  <a:gdLst>
                    <a:gd name="connsiteX0" fmla="*/ 280920 w 361798"/>
                    <a:gd name="connsiteY0" fmla="*/ 72530 h 305450"/>
                    <a:gd name="connsiteX1" fmla="*/ 246493 w 361798"/>
                    <a:gd name="connsiteY1" fmla="*/ 183127 h 305450"/>
                    <a:gd name="connsiteX2" fmla="*/ 138114 w 361798"/>
                    <a:gd name="connsiteY2" fmla="*/ 24547 h 305450"/>
                    <a:gd name="connsiteX3" fmla="*/ 138114 w 361798"/>
                    <a:gd name="connsiteY3" fmla="*/ 24409 h 305450"/>
                    <a:gd name="connsiteX4" fmla="*/ 88370 w 361798"/>
                    <a:gd name="connsiteY4" fmla="*/ 2304 h 305450"/>
                    <a:gd name="connsiteX5" fmla="*/ 46422 w 361798"/>
                    <a:gd name="connsiteY5" fmla="*/ 2692 h 305450"/>
                    <a:gd name="connsiteX6" fmla="*/ 45508 w 361798"/>
                    <a:gd name="connsiteY6" fmla="*/ 2007 h 305450"/>
                    <a:gd name="connsiteX7" fmla="*/ 33758 w 361798"/>
                    <a:gd name="connsiteY7" fmla="*/ 16957 h 305450"/>
                    <a:gd name="connsiteX8" fmla="*/ 41347 w 361798"/>
                    <a:gd name="connsiteY8" fmla="*/ 39451 h 305450"/>
                    <a:gd name="connsiteX9" fmla="*/ 35884 w 361798"/>
                    <a:gd name="connsiteY9" fmla="*/ 40229 h 305450"/>
                    <a:gd name="connsiteX10" fmla="*/ 21596 w 361798"/>
                    <a:gd name="connsiteY10" fmla="*/ 26513 h 305450"/>
                    <a:gd name="connsiteX11" fmla="*/ 14052 w 361798"/>
                    <a:gd name="connsiteY11" fmla="*/ 6419 h 305450"/>
                    <a:gd name="connsiteX12" fmla="*/ 13458 w 361798"/>
                    <a:gd name="connsiteY12" fmla="*/ 31793 h 305450"/>
                    <a:gd name="connsiteX13" fmla="*/ 19767 w 361798"/>
                    <a:gd name="connsiteY13" fmla="*/ 40252 h 305450"/>
                    <a:gd name="connsiteX14" fmla="*/ 10418 w 361798"/>
                    <a:gd name="connsiteY14" fmla="*/ 34605 h 305450"/>
                    <a:gd name="connsiteX15" fmla="*/ 2302 w 361798"/>
                    <a:gd name="connsiteY15" fmla="*/ 21712 h 305450"/>
                    <a:gd name="connsiteX16" fmla="*/ 1891 w 361798"/>
                    <a:gd name="connsiteY16" fmla="*/ 36457 h 305450"/>
                    <a:gd name="connsiteX17" fmla="*/ 13115 w 361798"/>
                    <a:gd name="connsiteY17" fmla="*/ 51339 h 305450"/>
                    <a:gd name="connsiteX18" fmla="*/ 27288 w 361798"/>
                    <a:gd name="connsiteY18" fmla="*/ 58631 h 305450"/>
                    <a:gd name="connsiteX19" fmla="*/ 5937 w 361798"/>
                    <a:gd name="connsiteY19" fmla="*/ 53533 h 305450"/>
                    <a:gd name="connsiteX20" fmla="*/ 2965 w 361798"/>
                    <a:gd name="connsiteY20" fmla="*/ 59408 h 305450"/>
                    <a:gd name="connsiteX21" fmla="*/ 42284 w 361798"/>
                    <a:gd name="connsiteY21" fmla="*/ 72781 h 305450"/>
                    <a:gd name="connsiteX22" fmla="*/ 104989 w 361798"/>
                    <a:gd name="connsiteY22" fmla="*/ 72050 h 305450"/>
                    <a:gd name="connsiteX23" fmla="*/ 123940 w 361798"/>
                    <a:gd name="connsiteY23" fmla="*/ 72278 h 305450"/>
                    <a:gd name="connsiteX24" fmla="*/ 246881 w 361798"/>
                    <a:gd name="connsiteY24" fmla="*/ 305450 h 305450"/>
                    <a:gd name="connsiteX25" fmla="*/ 310089 w 361798"/>
                    <a:gd name="connsiteY25" fmla="*/ 224960 h 305450"/>
                    <a:gd name="connsiteX26" fmla="*/ 361799 w 361798"/>
                    <a:gd name="connsiteY26" fmla="*/ 102294 h 305450"/>
                    <a:gd name="connsiteX27" fmla="*/ 82038 w 361798"/>
                    <a:gd name="connsiteY27" fmla="*/ 33256 h 305450"/>
                    <a:gd name="connsiteX28" fmla="*/ 55658 w 361798"/>
                    <a:gd name="connsiteY28" fmla="*/ 34399 h 305450"/>
                    <a:gd name="connsiteX29" fmla="*/ 44365 w 361798"/>
                    <a:gd name="connsiteY29" fmla="*/ 15403 h 305450"/>
                    <a:gd name="connsiteX30" fmla="*/ 46857 w 361798"/>
                    <a:gd name="connsiteY30" fmla="*/ 6259 h 305450"/>
                    <a:gd name="connsiteX31" fmla="*/ 77900 w 361798"/>
                    <a:gd name="connsiteY31" fmla="*/ 12385 h 305450"/>
                    <a:gd name="connsiteX32" fmla="*/ 82084 w 361798"/>
                    <a:gd name="connsiteY32" fmla="*/ 33256 h 3054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</a:cxnLst>
                  <a:rect l="l" t="t" r="r" b="b"/>
                  <a:pathLst>
                    <a:path w="361798" h="305450">
                      <a:moveTo>
                        <a:pt x="280920" y="72530"/>
                      </a:moveTo>
                      <a:lnTo>
                        <a:pt x="246493" y="183127"/>
                      </a:lnTo>
                      <a:lnTo>
                        <a:pt x="138114" y="24547"/>
                      </a:lnTo>
                      <a:lnTo>
                        <a:pt x="138114" y="24409"/>
                      </a:lnTo>
                      <a:cubicBezTo>
                        <a:pt x="138114" y="24409"/>
                        <a:pt x="98337" y="4178"/>
                        <a:pt x="88370" y="2304"/>
                      </a:cubicBezTo>
                      <a:cubicBezTo>
                        <a:pt x="79455" y="612"/>
                        <a:pt x="50880" y="-2085"/>
                        <a:pt x="46422" y="2692"/>
                      </a:cubicBezTo>
                      <a:cubicBezTo>
                        <a:pt x="46205" y="2366"/>
                        <a:pt x="45882" y="2124"/>
                        <a:pt x="45508" y="2007"/>
                      </a:cubicBezTo>
                      <a:cubicBezTo>
                        <a:pt x="41713" y="1047"/>
                        <a:pt x="34741" y="13848"/>
                        <a:pt x="33758" y="16957"/>
                      </a:cubicBezTo>
                      <a:cubicBezTo>
                        <a:pt x="32775" y="20066"/>
                        <a:pt x="40616" y="38103"/>
                        <a:pt x="41347" y="39451"/>
                      </a:cubicBezTo>
                      <a:cubicBezTo>
                        <a:pt x="42079" y="40800"/>
                        <a:pt x="39336" y="41554"/>
                        <a:pt x="35884" y="40229"/>
                      </a:cubicBezTo>
                      <a:cubicBezTo>
                        <a:pt x="32432" y="38903"/>
                        <a:pt x="21596" y="26513"/>
                        <a:pt x="21596" y="26513"/>
                      </a:cubicBezTo>
                      <a:cubicBezTo>
                        <a:pt x="21596" y="26513"/>
                        <a:pt x="20545" y="6304"/>
                        <a:pt x="14052" y="6419"/>
                      </a:cubicBezTo>
                      <a:cubicBezTo>
                        <a:pt x="7560" y="6533"/>
                        <a:pt x="13458" y="31793"/>
                        <a:pt x="13458" y="31793"/>
                      </a:cubicBezTo>
                      <a:lnTo>
                        <a:pt x="19767" y="40252"/>
                      </a:lnTo>
                      <a:lnTo>
                        <a:pt x="10418" y="34605"/>
                      </a:lnTo>
                      <a:cubicBezTo>
                        <a:pt x="10418" y="34605"/>
                        <a:pt x="4017" y="20889"/>
                        <a:pt x="2302" y="21712"/>
                      </a:cubicBezTo>
                      <a:cubicBezTo>
                        <a:pt x="588" y="22535"/>
                        <a:pt x="-1675" y="29324"/>
                        <a:pt x="1891" y="36457"/>
                      </a:cubicBezTo>
                      <a:cubicBezTo>
                        <a:pt x="4967" y="41886"/>
                        <a:pt x="8740" y="46889"/>
                        <a:pt x="13115" y="51339"/>
                      </a:cubicBezTo>
                      <a:lnTo>
                        <a:pt x="27288" y="58631"/>
                      </a:lnTo>
                      <a:cubicBezTo>
                        <a:pt x="27288" y="58631"/>
                        <a:pt x="10806" y="57213"/>
                        <a:pt x="5937" y="53533"/>
                      </a:cubicBezTo>
                      <a:cubicBezTo>
                        <a:pt x="1068" y="49853"/>
                        <a:pt x="-921" y="55019"/>
                        <a:pt x="2965" y="59408"/>
                      </a:cubicBezTo>
                      <a:cubicBezTo>
                        <a:pt x="6851" y="63797"/>
                        <a:pt x="28546" y="71295"/>
                        <a:pt x="42284" y="72781"/>
                      </a:cubicBezTo>
                      <a:cubicBezTo>
                        <a:pt x="56023" y="74267"/>
                        <a:pt x="98840" y="73170"/>
                        <a:pt x="104989" y="72050"/>
                      </a:cubicBezTo>
                      <a:cubicBezTo>
                        <a:pt x="109996" y="71113"/>
                        <a:pt x="119323" y="69764"/>
                        <a:pt x="123940" y="72278"/>
                      </a:cubicBezTo>
                      <a:cubicBezTo>
                        <a:pt x="130044" y="90063"/>
                        <a:pt x="182919" y="282842"/>
                        <a:pt x="246881" y="305450"/>
                      </a:cubicBezTo>
                      <a:cubicBezTo>
                        <a:pt x="246881" y="305450"/>
                        <a:pt x="276417" y="301564"/>
                        <a:pt x="310089" y="224960"/>
                      </a:cubicBezTo>
                      <a:cubicBezTo>
                        <a:pt x="343762" y="148356"/>
                        <a:pt x="361799" y="102294"/>
                        <a:pt x="361799" y="102294"/>
                      </a:cubicBezTo>
                      <a:close/>
                      <a:moveTo>
                        <a:pt x="82038" y="33256"/>
                      </a:moveTo>
                      <a:cubicBezTo>
                        <a:pt x="77283" y="35062"/>
                        <a:pt x="60161" y="36045"/>
                        <a:pt x="55658" y="34399"/>
                      </a:cubicBezTo>
                      <a:cubicBezTo>
                        <a:pt x="51154" y="32753"/>
                        <a:pt x="44365" y="15403"/>
                        <a:pt x="44365" y="15403"/>
                      </a:cubicBezTo>
                      <a:cubicBezTo>
                        <a:pt x="45515" y="12451"/>
                        <a:pt x="46350" y="9386"/>
                        <a:pt x="46857" y="6259"/>
                      </a:cubicBezTo>
                      <a:cubicBezTo>
                        <a:pt x="51863" y="11722"/>
                        <a:pt x="73123" y="9299"/>
                        <a:pt x="77900" y="12385"/>
                      </a:cubicBezTo>
                      <a:cubicBezTo>
                        <a:pt x="83158" y="15768"/>
                        <a:pt x="86884" y="31473"/>
                        <a:pt x="82084" y="33256"/>
                      </a:cubicBezTo>
                      <a:close/>
                    </a:path>
                  </a:pathLst>
                </a:custGeom>
                <a:solidFill>
                  <a:srgbClr val="F7A491"/>
                </a:solidFill>
                <a:ln w="2286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 b="1">
                    <a:latin typeface="+mj-lt"/>
                  </a:endParaRPr>
                </a:p>
              </p:txBody>
            </p:sp>
            <p:sp>
              <p:nvSpPr>
                <p:cNvPr id="194" name="Freeform: Shape 193">
                  <a:extLst>
                    <a:ext uri="{FF2B5EF4-FFF2-40B4-BE49-F238E27FC236}">
                      <a16:creationId xmlns:a16="http://schemas.microsoft.com/office/drawing/2014/main" id="{C7EAB4A1-E066-44AC-8D8A-96BBED7058FE}"/>
                    </a:ext>
                  </a:extLst>
                </p:cNvPr>
                <p:cNvSpPr/>
                <p:nvPr/>
              </p:nvSpPr>
              <p:spPr>
                <a:xfrm>
                  <a:off x="6279474" y="2788404"/>
                  <a:ext cx="359060" cy="311617"/>
                </a:xfrm>
                <a:custGeom>
                  <a:avLst/>
                  <a:gdLst>
                    <a:gd name="connsiteX0" fmla="*/ 0 w 359060"/>
                    <a:gd name="connsiteY0" fmla="*/ 112530 h 311617"/>
                    <a:gd name="connsiteX1" fmla="*/ 55915 w 359060"/>
                    <a:gd name="connsiteY1" fmla="*/ 233345 h 311617"/>
                    <a:gd name="connsiteX2" fmla="*/ 121867 w 359060"/>
                    <a:gd name="connsiteY2" fmla="*/ 311617 h 311617"/>
                    <a:gd name="connsiteX3" fmla="*/ 236670 w 359060"/>
                    <a:gd name="connsiteY3" fmla="*/ 74445 h 311617"/>
                    <a:gd name="connsiteX4" fmla="*/ 255598 w 359060"/>
                    <a:gd name="connsiteY4" fmla="*/ 73553 h 311617"/>
                    <a:gd name="connsiteX5" fmla="*/ 318303 w 359060"/>
                    <a:gd name="connsiteY5" fmla="*/ 72113 h 311617"/>
                    <a:gd name="connsiteX6" fmla="*/ 357165 w 359060"/>
                    <a:gd name="connsiteY6" fmla="*/ 57391 h 311617"/>
                    <a:gd name="connsiteX7" fmla="*/ 353964 w 359060"/>
                    <a:gd name="connsiteY7" fmla="*/ 51631 h 311617"/>
                    <a:gd name="connsiteX8" fmla="*/ 332819 w 359060"/>
                    <a:gd name="connsiteY8" fmla="*/ 57460 h 311617"/>
                    <a:gd name="connsiteX9" fmla="*/ 346740 w 359060"/>
                    <a:gd name="connsiteY9" fmla="*/ 49688 h 311617"/>
                    <a:gd name="connsiteX10" fmla="*/ 357439 w 359060"/>
                    <a:gd name="connsiteY10" fmla="*/ 34417 h 311617"/>
                    <a:gd name="connsiteX11" fmla="*/ 356502 w 359060"/>
                    <a:gd name="connsiteY11" fmla="*/ 19695 h 311617"/>
                    <a:gd name="connsiteX12" fmla="*/ 348844 w 359060"/>
                    <a:gd name="connsiteY12" fmla="*/ 32863 h 311617"/>
                    <a:gd name="connsiteX13" fmla="*/ 339700 w 359060"/>
                    <a:gd name="connsiteY13" fmla="*/ 38852 h 311617"/>
                    <a:gd name="connsiteX14" fmla="*/ 345712 w 359060"/>
                    <a:gd name="connsiteY14" fmla="*/ 30165 h 311617"/>
                    <a:gd name="connsiteX15" fmla="*/ 344249 w 359060"/>
                    <a:gd name="connsiteY15" fmla="*/ 4813 h 311617"/>
                    <a:gd name="connsiteX16" fmla="*/ 337391 w 359060"/>
                    <a:gd name="connsiteY16" fmla="*/ 25159 h 311617"/>
                    <a:gd name="connsiteX17" fmla="*/ 323675 w 359060"/>
                    <a:gd name="connsiteY17" fmla="*/ 39469 h 311617"/>
                    <a:gd name="connsiteX18" fmla="*/ 318188 w 359060"/>
                    <a:gd name="connsiteY18" fmla="*/ 38875 h 311617"/>
                    <a:gd name="connsiteX19" fmla="*/ 325046 w 359060"/>
                    <a:gd name="connsiteY19" fmla="*/ 16015 h 311617"/>
                    <a:gd name="connsiteX20" fmla="*/ 312793 w 359060"/>
                    <a:gd name="connsiteY20" fmla="*/ 1476 h 311617"/>
                    <a:gd name="connsiteX21" fmla="*/ 311902 w 359060"/>
                    <a:gd name="connsiteY21" fmla="*/ 2207 h 311617"/>
                    <a:gd name="connsiteX22" fmla="*/ 269977 w 359060"/>
                    <a:gd name="connsiteY22" fmla="*/ 3259 h 311617"/>
                    <a:gd name="connsiteX23" fmla="*/ 221033 w 359060"/>
                    <a:gd name="connsiteY23" fmla="*/ 27079 h 311617"/>
                    <a:gd name="connsiteX24" fmla="*/ 221033 w 359060"/>
                    <a:gd name="connsiteY24" fmla="*/ 27079 h 311617"/>
                    <a:gd name="connsiteX25" fmla="*/ 118163 w 359060"/>
                    <a:gd name="connsiteY25" fmla="*/ 189385 h 311617"/>
                    <a:gd name="connsiteX26" fmla="*/ 79941 w 359060"/>
                    <a:gd name="connsiteY26" fmla="*/ 80046 h 311617"/>
                    <a:gd name="connsiteX27" fmla="*/ 280584 w 359060"/>
                    <a:gd name="connsiteY27" fmla="*/ 13180 h 311617"/>
                    <a:gd name="connsiteX28" fmla="*/ 311422 w 359060"/>
                    <a:gd name="connsiteY28" fmla="*/ 6002 h 311617"/>
                    <a:gd name="connsiteX29" fmla="*/ 314211 w 359060"/>
                    <a:gd name="connsiteY29" fmla="*/ 15009 h 311617"/>
                    <a:gd name="connsiteX30" fmla="*/ 303581 w 359060"/>
                    <a:gd name="connsiteY30" fmla="*/ 34394 h 311617"/>
                    <a:gd name="connsiteX31" fmla="*/ 277178 w 359060"/>
                    <a:gd name="connsiteY31" fmla="*/ 34166 h 311617"/>
                    <a:gd name="connsiteX32" fmla="*/ 280584 w 359060"/>
                    <a:gd name="connsiteY32" fmla="*/ 13180 h 31161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</a:cxnLst>
                  <a:rect l="l" t="t" r="r" b="b"/>
                  <a:pathLst>
                    <a:path w="359060" h="311617">
                      <a:moveTo>
                        <a:pt x="0" y="112530"/>
                      </a:moveTo>
                      <a:cubicBezTo>
                        <a:pt x="0" y="112530"/>
                        <a:pt x="19614" y="157952"/>
                        <a:pt x="55915" y="233345"/>
                      </a:cubicBezTo>
                      <a:cubicBezTo>
                        <a:pt x="92217" y="308737"/>
                        <a:pt x="121867" y="311617"/>
                        <a:pt x="121867" y="311617"/>
                      </a:cubicBezTo>
                      <a:cubicBezTo>
                        <a:pt x="185006" y="286929"/>
                        <a:pt x="231206" y="92436"/>
                        <a:pt x="236670" y="74445"/>
                      </a:cubicBezTo>
                      <a:cubicBezTo>
                        <a:pt x="241242" y="71679"/>
                        <a:pt x="250568" y="72799"/>
                        <a:pt x="255598" y="73553"/>
                      </a:cubicBezTo>
                      <a:cubicBezTo>
                        <a:pt x="261793" y="74468"/>
                        <a:pt x="304632" y="74079"/>
                        <a:pt x="318303" y="72113"/>
                      </a:cubicBezTo>
                      <a:cubicBezTo>
                        <a:pt x="331973" y="70147"/>
                        <a:pt x="353438" y="61918"/>
                        <a:pt x="357165" y="57391"/>
                      </a:cubicBezTo>
                      <a:cubicBezTo>
                        <a:pt x="360891" y="52865"/>
                        <a:pt x="358696" y="47767"/>
                        <a:pt x="353964" y="51631"/>
                      </a:cubicBezTo>
                      <a:cubicBezTo>
                        <a:pt x="349232" y="55494"/>
                        <a:pt x="332819" y="57460"/>
                        <a:pt x="332819" y="57460"/>
                      </a:cubicBezTo>
                      <a:lnTo>
                        <a:pt x="346740" y="49688"/>
                      </a:lnTo>
                      <a:cubicBezTo>
                        <a:pt x="350962" y="45089"/>
                        <a:pt x="354559" y="39955"/>
                        <a:pt x="357439" y="34417"/>
                      </a:cubicBezTo>
                      <a:cubicBezTo>
                        <a:pt x="360754" y="27170"/>
                        <a:pt x="358239" y="20358"/>
                        <a:pt x="356502" y="19695"/>
                      </a:cubicBezTo>
                      <a:cubicBezTo>
                        <a:pt x="354764" y="19032"/>
                        <a:pt x="348844" y="32863"/>
                        <a:pt x="348844" y="32863"/>
                      </a:cubicBezTo>
                      <a:lnTo>
                        <a:pt x="339700" y="38852"/>
                      </a:lnTo>
                      <a:lnTo>
                        <a:pt x="345712" y="30165"/>
                      </a:lnTo>
                      <a:cubicBezTo>
                        <a:pt x="345712" y="30165"/>
                        <a:pt x="350764" y="4722"/>
                        <a:pt x="344249" y="4813"/>
                      </a:cubicBezTo>
                      <a:cubicBezTo>
                        <a:pt x="337734" y="4905"/>
                        <a:pt x="337391" y="25159"/>
                        <a:pt x="337391" y="25159"/>
                      </a:cubicBezTo>
                      <a:cubicBezTo>
                        <a:pt x="337391" y="25159"/>
                        <a:pt x="326990" y="38029"/>
                        <a:pt x="323675" y="39469"/>
                      </a:cubicBezTo>
                      <a:cubicBezTo>
                        <a:pt x="320360" y="40909"/>
                        <a:pt x="317525" y="40246"/>
                        <a:pt x="318188" y="38875"/>
                      </a:cubicBezTo>
                      <a:cubicBezTo>
                        <a:pt x="318851" y="37503"/>
                        <a:pt x="326075" y="19192"/>
                        <a:pt x="325046" y="16015"/>
                      </a:cubicBezTo>
                      <a:cubicBezTo>
                        <a:pt x="324018" y="12837"/>
                        <a:pt x="316542" y="401"/>
                        <a:pt x="312793" y="1476"/>
                      </a:cubicBezTo>
                      <a:cubicBezTo>
                        <a:pt x="312418" y="1604"/>
                        <a:pt x="312101" y="1864"/>
                        <a:pt x="311902" y="2207"/>
                      </a:cubicBezTo>
                      <a:cubicBezTo>
                        <a:pt x="307330" y="-2365"/>
                        <a:pt x="278823" y="1270"/>
                        <a:pt x="269977" y="3259"/>
                      </a:cubicBezTo>
                      <a:cubicBezTo>
                        <a:pt x="260078" y="5545"/>
                        <a:pt x="221033" y="27079"/>
                        <a:pt x="221033" y="27079"/>
                      </a:cubicBezTo>
                      <a:lnTo>
                        <a:pt x="221033" y="27079"/>
                      </a:lnTo>
                      <a:lnTo>
                        <a:pt x="118163" y="189385"/>
                      </a:lnTo>
                      <a:lnTo>
                        <a:pt x="79941" y="80046"/>
                      </a:lnTo>
                      <a:close/>
                      <a:moveTo>
                        <a:pt x="280584" y="13180"/>
                      </a:moveTo>
                      <a:cubicBezTo>
                        <a:pt x="285156" y="9957"/>
                        <a:pt x="306598" y="11648"/>
                        <a:pt x="311422" y="6002"/>
                      </a:cubicBezTo>
                      <a:cubicBezTo>
                        <a:pt x="312026" y="9096"/>
                        <a:pt x="312961" y="12115"/>
                        <a:pt x="314211" y="15009"/>
                      </a:cubicBezTo>
                      <a:cubicBezTo>
                        <a:pt x="314211" y="15009"/>
                        <a:pt x="307993" y="32611"/>
                        <a:pt x="303581" y="34394"/>
                      </a:cubicBezTo>
                      <a:cubicBezTo>
                        <a:pt x="299169" y="36177"/>
                        <a:pt x="282001" y="35789"/>
                        <a:pt x="277178" y="34166"/>
                      </a:cubicBezTo>
                      <a:cubicBezTo>
                        <a:pt x="272354" y="32543"/>
                        <a:pt x="275532" y="16700"/>
                        <a:pt x="280584" y="13180"/>
                      </a:cubicBezTo>
                      <a:close/>
                    </a:path>
                  </a:pathLst>
                </a:custGeom>
                <a:solidFill>
                  <a:srgbClr val="F7A491"/>
                </a:solidFill>
                <a:ln w="2286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 b="1">
                    <a:latin typeface="+mj-lt"/>
                  </a:endParaRPr>
                </a:p>
              </p:txBody>
            </p:sp>
            <p:sp>
              <p:nvSpPr>
                <p:cNvPr id="195" name="Freeform: Shape 194">
                  <a:extLst>
                    <a:ext uri="{FF2B5EF4-FFF2-40B4-BE49-F238E27FC236}">
                      <a16:creationId xmlns:a16="http://schemas.microsoft.com/office/drawing/2014/main" id="{36608C94-374D-4726-B9C1-B4C047E5F222}"/>
                    </a:ext>
                  </a:extLst>
                </p:cNvPr>
                <p:cNvSpPr/>
                <p:nvPr/>
              </p:nvSpPr>
              <p:spPr>
                <a:xfrm>
                  <a:off x="5716981" y="3115296"/>
                  <a:ext cx="390448" cy="113747"/>
                </a:xfrm>
                <a:custGeom>
                  <a:avLst/>
                  <a:gdLst>
                    <a:gd name="connsiteX0" fmla="*/ 390448 w 390448"/>
                    <a:gd name="connsiteY0" fmla="*/ 68919 h 113747"/>
                    <a:gd name="connsiteX1" fmla="*/ 276560 w 390448"/>
                    <a:gd name="connsiteY1" fmla="*/ 24501 h 113747"/>
                    <a:gd name="connsiteX2" fmla="*/ 2697 w 390448"/>
                    <a:gd name="connsiteY2" fmla="*/ 37235 h 113747"/>
                    <a:gd name="connsiteX3" fmla="*/ 372549 w 390448"/>
                    <a:gd name="connsiteY3" fmla="*/ 113747 h 11374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390448" h="113747">
                      <a:moveTo>
                        <a:pt x="390448" y="68919"/>
                      </a:moveTo>
                      <a:cubicBezTo>
                        <a:pt x="353818" y="50900"/>
                        <a:pt x="315717" y="36041"/>
                        <a:pt x="276560" y="24501"/>
                      </a:cubicBezTo>
                      <a:cubicBezTo>
                        <a:pt x="188526" y="-1582"/>
                        <a:pt x="69974" y="-18933"/>
                        <a:pt x="2697" y="37235"/>
                      </a:cubicBezTo>
                      <a:cubicBezTo>
                        <a:pt x="-36897" y="70221"/>
                        <a:pt x="372549" y="113747"/>
                        <a:pt x="372549" y="113747"/>
                      </a:cubicBezTo>
                      <a:close/>
                    </a:path>
                  </a:pathLst>
                </a:custGeom>
                <a:solidFill>
                  <a:srgbClr val="8282A8"/>
                </a:solidFill>
                <a:ln w="2286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 b="1">
                    <a:latin typeface="+mj-lt"/>
                  </a:endParaRPr>
                </a:p>
              </p:txBody>
            </p:sp>
            <p:sp>
              <p:nvSpPr>
                <p:cNvPr id="196" name="Freeform: Shape 195">
                  <a:extLst>
                    <a:ext uri="{FF2B5EF4-FFF2-40B4-BE49-F238E27FC236}">
                      <a16:creationId xmlns:a16="http://schemas.microsoft.com/office/drawing/2014/main" id="{23F39CA1-536D-4EEC-9D31-96D4A8B97E5F}"/>
                    </a:ext>
                  </a:extLst>
                </p:cNvPr>
                <p:cNvSpPr/>
                <p:nvPr/>
              </p:nvSpPr>
              <p:spPr>
                <a:xfrm>
                  <a:off x="6089553" y="3117510"/>
                  <a:ext cx="460423" cy="111533"/>
                </a:xfrm>
                <a:custGeom>
                  <a:avLst/>
                  <a:gdLst>
                    <a:gd name="connsiteX0" fmla="*/ 460423 w 460423"/>
                    <a:gd name="connsiteY0" fmla="*/ 55869 h 111533"/>
                    <a:gd name="connsiteX1" fmla="*/ 321206 w 460423"/>
                    <a:gd name="connsiteY1" fmla="*/ 22 h 111533"/>
                    <a:gd name="connsiteX2" fmla="*/ 178742 w 460423"/>
                    <a:gd name="connsiteY2" fmla="*/ 18059 h 111533"/>
                    <a:gd name="connsiteX3" fmla="*/ 7795 w 460423"/>
                    <a:gd name="connsiteY3" fmla="*/ 64716 h 111533"/>
                    <a:gd name="connsiteX4" fmla="*/ 0 w 460423"/>
                    <a:gd name="connsiteY4" fmla="*/ 111533 h 11153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460423" h="111533">
                      <a:moveTo>
                        <a:pt x="460423" y="55869"/>
                      </a:moveTo>
                      <a:cubicBezTo>
                        <a:pt x="460423" y="55869"/>
                        <a:pt x="421561" y="-1281"/>
                        <a:pt x="321206" y="22"/>
                      </a:cubicBezTo>
                      <a:cubicBezTo>
                        <a:pt x="282161" y="548"/>
                        <a:pt x="228051" y="8320"/>
                        <a:pt x="178742" y="18059"/>
                      </a:cubicBezTo>
                      <a:cubicBezTo>
                        <a:pt x="90754" y="35455"/>
                        <a:pt x="7795" y="64716"/>
                        <a:pt x="7795" y="64716"/>
                      </a:cubicBezTo>
                      <a:lnTo>
                        <a:pt x="0" y="111533"/>
                      </a:lnTo>
                      <a:close/>
                    </a:path>
                  </a:pathLst>
                </a:custGeom>
                <a:solidFill>
                  <a:srgbClr val="8282A8"/>
                </a:solidFill>
                <a:ln w="2286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 b="1">
                    <a:latin typeface="+mj-lt"/>
                  </a:endParaRPr>
                </a:p>
              </p:txBody>
            </p:sp>
            <p:sp>
              <p:nvSpPr>
                <p:cNvPr id="197" name="Freeform: Shape 196">
                  <a:extLst>
                    <a:ext uri="{FF2B5EF4-FFF2-40B4-BE49-F238E27FC236}">
                      <a16:creationId xmlns:a16="http://schemas.microsoft.com/office/drawing/2014/main" id="{9C2B33E4-AFB1-4A1A-BBCB-FC25759C2FF0}"/>
                    </a:ext>
                  </a:extLst>
                </p:cNvPr>
                <p:cNvSpPr/>
                <p:nvPr/>
              </p:nvSpPr>
              <p:spPr>
                <a:xfrm>
                  <a:off x="5979825" y="3130013"/>
                  <a:ext cx="317479" cy="211455"/>
                </a:xfrm>
                <a:custGeom>
                  <a:avLst/>
                  <a:gdLst>
                    <a:gd name="connsiteX0" fmla="*/ 0 w 317479"/>
                    <a:gd name="connsiteY0" fmla="*/ 124701 h 211455"/>
                    <a:gd name="connsiteX1" fmla="*/ 178125 w 317479"/>
                    <a:gd name="connsiteY1" fmla="*/ 211455 h 211455"/>
                    <a:gd name="connsiteX2" fmla="*/ 317480 w 317479"/>
                    <a:gd name="connsiteY2" fmla="*/ 100035 h 211455"/>
                    <a:gd name="connsiteX3" fmla="*/ 271760 w 317479"/>
                    <a:gd name="connsiteY3" fmla="*/ 0 h 211455"/>
                    <a:gd name="connsiteX4" fmla="*/ 19225 w 317479"/>
                    <a:gd name="connsiteY4" fmla="*/ 15842 h 211455"/>
                    <a:gd name="connsiteX5" fmla="*/ 0 w 317479"/>
                    <a:gd name="connsiteY5" fmla="*/ 124701 h 21145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317479" h="211455">
                      <a:moveTo>
                        <a:pt x="0" y="124701"/>
                      </a:moveTo>
                      <a:lnTo>
                        <a:pt x="178125" y="211455"/>
                      </a:lnTo>
                      <a:lnTo>
                        <a:pt x="317480" y="100035"/>
                      </a:lnTo>
                      <a:lnTo>
                        <a:pt x="271760" y="0"/>
                      </a:lnTo>
                      <a:lnTo>
                        <a:pt x="19225" y="15842"/>
                      </a:lnTo>
                      <a:lnTo>
                        <a:pt x="0" y="124701"/>
                      </a:lnTo>
                      <a:close/>
                    </a:path>
                  </a:pathLst>
                </a:custGeom>
                <a:solidFill>
                  <a:srgbClr val="8282A8"/>
                </a:solidFill>
                <a:ln w="2286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 b="1">
                    <a:latin typeface="+mj-lt"/>
                  </a:endParaRPr>
                </a:p>
              </p:txBody>
            </p:sp>
            <p:sp>
              <p:nvSpPr>
                <p:cNvPr id="198" name="Freeform: Shape 197">
                  <a:extLst>
                    <a:ext uri="{FF2B5EF4-FFF2-40B4-BE49-F238E27FC236}">
                      <a16:creationId xmlns:a16="http://schemas.microsoft.com/office/drawing/2014/main" id="{26F78872-86F2-4B30-84BC-BF98368AF042}"/>
                    </a:ext>
                  </a:extLst>
                </p:cNvPr>
                <p:cNvSpPr/>
                <p:nvPr/>
              </p:nvSpPr>
              <p:spPr>
                <a:xfrm>
                  <a:off x="6002568" y="2395870"/>
                  <a:ext cx="571351" cy="451296"/>
                </a:xfrm>
                <a:custGeom>
                  <a:avLst/>
                  <a:gdLst>
                    <a:gd name="connsiteX0" fmla="*/ 16142 w 571351"/>
                    <a:gd name="connsiteY0" fmla="*/ 225349 h 451296"/>
                    <a:gd name="connsiteX1" fmla="*/ 10770 w 571351"/>
                    <a:gd name="connsiteY1" fmla="*/ 62837 h 451296"/>
                    <a:gd name="connsiteX2" fmla="*/ 92700 w 571351"/>
                    <a:gd name="connsiteY2" fmla="*/ 1321 h 451296"/>
                    <a:gd name="connsiteX3" fmla="*/ 202017 w 571351"/>
                    <a:gd name="connsiteY3" fmla="*/ 28295 h 451296"/>
                    <a:gd name="connsiteX4" fmla="*/ 324775 w 571351"/>
                    <a:gd name="connsiteY4" fmla="*/ 88852 h 451296"/>
                    <a:gd name="connsiteX5" fmla="*/ 486898 w 571351"/>
                    <a:gd name="connsiteY5" fmla="*/ 138938 h 451296"/>
                    <a:gd name="connsiteX6" fmla="*/ 564302 w 571351"/>
                    <a:gd name="connsiteY6" fmla="*/ 216822 h 451296"/>
                    <a:gd name="connsiteX7" fmla="*/ 526446 w 571351"/>
                    <a:gd name="connsiteY7" fmla="*/ 365069 h 451296"/>
                    <a:gd name="connsiteX8" fmla="*/ 309276 w 571351"/>
                    <a:gd name="connsiteY8" fmla="*/ 449834 h 451296"/>
                    <a:gd name="connsiteX9" fmla="*/ 146764 w 571351"/>
                    <a:gd name="connsiteY9" fmla="*/ 363217 h 451296"/>
                    <a:gd name="connsiteX10" fmla="*/ 92152 w 571351"/>
                    <a:gd name="connsiteY10" fmla="*/ 308559 h 451296"/>
                    <a:gd name="connsiteX11" fmla="*/ 16142 w 571351"/>
                    <a:gd name="connsiteY11" fmla="*/ 225349 h 45129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</a:cxnLst>
                  <a:rect l="l" t="t" r="r" b="b"/>
                  <a:pathLst>
                    <a:path w="571351" h="451296">
                      <a:moveTo>
                        <a:pt x="16142" y="225349"/>
                      </a:moveTo>
                      <a:cubicBezTo>
                        <a:pt x="-3814" y="184703"/>
                        <a:pt x="-4866" y="107917"/>
                        <a:pt x="10770" y="62837"/>
                      </a:cubicBezTo>
                      <a:cubicBezTo>
                        <a:pt x="23412" y="26261"/>
                        <a:pt x="53701" y="5550"/>
                        <a:pt x="92700" y="1321"/>
                      </a:cubicBezTo>
                      <a:cubicBezTo>
                        <a:pt x="137918" y="-3617"/>
                        <a:pt x="166767" y="5275"/>
                        <a:pt x="202017" y="28295"/>
                      </a:cubicBezTo>
                      <a:cubicBezTo>
                        <a:pt x="238593" y="52276"/>
                        <a:pt x="282576" y="78267"/>
                        <a:pt x="324775" y="88852"/>
                      </a:cubicBezTo>
                      <a:cubicBezTo>
                        <a:pt x="379776" y="102568"/>
                        <a:pt x="436561" y="112809"/>
                        <a:pt x="486898" y="138938"/>
                      </a:cubicBezTo>
                      <a:cubicBezTo>
                        <a:pt x="520137" y="156197"/>
                        <a:pt x="551021" y="181823"/>
                        <a:pt x="564302" y="216822"/>
                      </a:cubicBezTo>
                      <a:cubicBezTo>
                        <a:pt x="583322" y="266931"/>
                        <a:pt x="561559" y="324607"/>
                        <a:pt x="526446" y="365069"/>
                      </a:cubicBezTo>
                      <a:cubicBezTo>
                        <a:pt x="473479" y="426105"/>
                        <a:pt x="389606" y="458795"/>
                        <a:pt x="309276" y="449834"/>
                      </a:cubicBezTo>
                      <a:cubicBezTo>
                        <a:pt x="246754" y="442816"/>
                        <a:pt x="187798" y="410697"/>
                        <a:pt x="146764" y="363217"/>
                      </a:cubicBezTo>
                      <a:cubicBezTo>
                        <a:pt x="128271" y="341820"/>
                        <a:pt x="114235" y="325887"/>
                        <a:pt x="92152" y="308559"/>
                      </a:cubicBezTo>
                      <a:cubicBezTo>
                        <a:pt x="63920" y="286362"/>
                        <a:pt x="32190" y="258175"/>
                        <a:pt x="16142" y="225349"/>
                      </a:cubicBezTo>
                      <a:close/>
                    </a:path>
                  </a:pathLst>
                </a:custGeom>
                <a:solidFill>
                  <a:srgbClr val="333343"/>
                </a:solidFill>
                <a:ln w="2286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 b="1">
                    <a:latin typeface="+mj-lt"/>
                  </a:endParaRPr>
                </a:p>
              </p:txBody>
            </p:sp>
            <p:sp>
              <p:nvSpPr>
                <p:cNvPr id="199" name="Freeform: Shape 198">
                  <a:extLst>
                    <a:ext uri="{FF2B5EF4-FFF2-40B4-BE49-F238E27FC236}">
                      <a16:creationId xmlns:a16="http://schemas.microsoft.com/office/drawing/2014/main" id="{DF8B1092-50A1-471B-9B56-B39ADF1731F6}"/>
                    </a:ext>
                  </a:extLst>
                </p:cNvPr>
                <p:cNvSpPr/>
                <p:nvPr/>
              </p:nvSpPr>
              <p:spPr>
                <a:xfrm>
                  <a:off x="5968750" y="2665248"/>
                  <a:ext cx="322251" cy="507199"/>
                </a:xfrm>
                <a:custGeom>
                  <a:avLst/>
                  <a:gdLst>
                    <a:gd name="connsiteX0" fmla="*/ 287269 w 322251"/>
                    <a:gd name="connsiteY0" fmla="*/ 9371 h 507199"/>
                    <a:gd name="connsiteX1" fmla="*/ 149172 w 322251"/>
                    <a:gd name="connsiteY1" fmla="*/ 227 h 507199"/>
                    <a:gd name="connsiteX2" fmla="*/ 18230 w 322251"/>
                    <a:gd name="connsiteY2" fmla="*/ 13943 h 507199"/>
                    <a:gd name="connsiteX3" fmla="*/ 4514 w 322251"/>
                    <a:gd name="connsiteY3" fmla="*/ 212002 h 507199"/>
                    <a:gd name="connsiteX4" fmla="*/ 50485 w 322251"/>
                    <a:gd name="connsiteY4" fmla="*/ 360592 h 507199"/>
                    <a:gd name="connsiteX5" fmla="*/ 25134 w 322251"/>
                    <a:gd name="connsiteY5" fmla="*/ 474481 h 507199"/>
                    <a:gd name="connsiteX6" fmla="*/ 156670 w 322251"/>
                    <a:gd name="connsiteY6" fmla="*/ 507194 h 507199"/>
                    <a:gd name="connsiteX7" fmla="*/ 299499 w 322251"/>
                    <a:gd name="connsiteY7" fmla="*/ 470160 h 507199"/>
                    <a:gd name="connsiteX8" fmla="*/ 279657 w 322251"/>
                    <a:gd name="connsiteY8" fmla="*/ 364707 h 507199"/>
                    <a:gd name="connsiteX9" fmla="*/ 318382 w 322251"/>
                    <a:gd name="connsiteY9" fmla="*/ 210631 h 507199"/>
                    <a:gd name="connsiteX10" fmla="*/ 287269 w 322251"/>
                    <a:gd name="connsiteY10" fmla="*/ 9371 h 50719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</a:cxnLst>
                  <a:rect l="l" t="t" r="r" b="b"/>
                  <a:pathLst>
                    <a:path w="322251" h="507199">
                      <a:moveTo>
                        <a:pt x="287269" y="9371"/>
                      </a:moveTo>
                      <a:cubicBezTo>
                        <a:pt x="287269" y="9371"/>
                        <a:pt x="217706" y="2513"/>
                        <a:pt x="149172" y="227"/>
                      </a:cubicBezTo>
                      <a:cubicBezTo>
                        <a:pt x="87999" y="-1739"/>
                        <a:pt x="22528" y="9577"/>
                        <a:pt x="18230" y="13943"/>
                      </a:cubicBezTo>
                      <a:cubicBezTo>
                        <a:pt x="1108" y="31660"/>
                        <a:pt x="-5064" y="183907"/>
                        <a:pt x="4514" y="212002"/>
                      </a:cubicBezTo>
                      <a:cubicBezTo>
                        <a:pt x="14092" y="240097"/>
                        <a:pt x="58738" y="312998"/>
                        <a:pt x="50485" y="360592"/>
                      </a:cubicBezTo>
                      <a:cubicBezTo>
                        <a:pt x="42233" y="408187"/>
                        <a:pt x="25134" y="474481"/>
                        <a:pt x="25134" y="474481"/>
                      </a:cubicBezTo>
                      <a:cubicBezTo>
                        <a:pt x="25134" y="474481"/>
                        <a:pt x="83290" y="507719"/>
                        <a:pt x="156670" y="507194"/>
                      </a:cubicBezTo>
                      <a:cubicBezTo>
                        <a:pt x="200721" y="506873"/>
                        <a:pt x="261666" y="498050"/>
                        <a:pt x="299499" y="470160"/>
                      </a:cubicBezTo>
                      <a:cubicBezTo>
                        <a:pt x="299499" y="470160"/>
                        <a:pt x="277439" y="411159"/>
                        <a:pt x="279657" y="364707"/>
                      </a:cubicBezTo>
                      <a:cubicBezTo>
                        <a:pt x="281874" y="318256"/>
                        <a:pt x="305740" y="238977"/>
                        <a:pt x="318382" y="210631"/>
                      </a:cubicBezTo>
                      <a:cubicBezTo>
                        <a:pt x="331023" y="182284"/>
                        <a:pt x="310609" y="14058"/>
                        <a:pt x="287269" y="9371"/>
                      </a:cubicBezTo>
                      <a:close/>
                    </a:path>
                  </a:pathLst>
                </a:custGeom>
                <a:solidFill>
                  <a:srgbClr val="FF7685"/>
                </a:solidFill>
                <a:ln w="2286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 b="1">
                    <a:latin typeface="+mj-lt"/>
                  </a:endParaRPr>
                </a:p>
              </p:txBody>
            </p:sp>
            <p:sp>
              <p:nvSpPr>
                <p:cNvPr id="200" name="Freeform: Shape 199">
                  <a:extLst>
                    <a:ext uri="{FF2B5EF4-FFF2-40B4-BE49-F238E27FC236}">
                      <a16:creationId xmlns:a16="http://schemas.microsoft.com/office/drawing/2014/main" id="{CA10C046-A6D9-49A7-8554-50C4DF57C94C}"/>
                    </a:ext>
                  </a:extLst>
                </p:cNvPr>
                <p:cNvSpPr/>
                <p:nvPr/>
              </p:nvSpPr>
              <p:spPr>
                <a:xfrm>
                  <a:off x="5873640" y="2678666"/>
                  <a:ext cx="143080" cy="244102"/>
                </a:xfrm>
                <a:custGeom>
                  <a:avLst/>
                  <a:gdLst>
                    <a:gd name="connsiteX0" fmla="*/ 140841 w 143080"/>
                    <a:gd name="connsiteY0" fmla="*/ 13304 h 244102"/>
                    <a:gd name="connsiteX1" fmla="*/ 114643 w 143080"/>
                    <a:gd name="connsiteY1" fmla="*/ 0 h 244102"/>
                    <a:gd name="connsiteX2" fmla="*/ 69494 w 143080"/>
                    <a:gd name="connsiteY2" fmla="*/ 30678 h 244102"/>
                    <a:gd name="connsiteX3" fmla="*/ 0 w 143080"/>
                    <a:gd name="connsiteY3" fmla="*/ 214564 h 244102"/>
                    <a:gd name="connsiteX4" fmla="*/ 104470 w 143080"/>
                    <a:gd name="connsiteY4" fmla="*/ 244053 h 244102"/>
                    <a:gd name="connsiteX5" fmla="*/ 143081 w 143080"/>
                    <a:gd name="connsiteY5" fmla="*/ 142441 h 24410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143080" h="244102">
                      <a:moveTo>
                        <a:pt x="140841" y="13304"/>
                      </a:moveTo>
                      <a:lnTo>
                        <a:pt x="114643" y="0"/>
                      </a:lnTo>
                      <a:cubicBezTo>
                        <a:pt x="114643" y="0"/>
                        <a:pt x="84925" y="8458"/>
                        <a:pt x="69494" y="30678"/>
                      </a:cubicBezTo>
                      <a:cubicBezTo>
                        <a:pt x="56830" y="48966"/>
                        <a:pt x="0" y="214564"/>
                        <a:pt x="0" y="214564"/>
                      </a:cubicBezTo>
                      <a:cubicBezTo>
                        <a:pt x="0" y="214564"/>
                        <a:pt x="79256" y="245494"/>
                        <a:pt x="104470" y="244053"/>
                      </a:cubicBezTo>
                      <a:lnTo>
                        <a:pt x="143081" y="142441"/>
                      </a:lnTo>
                      <a:close/>
                    </a:path>
                  </a:pathLst>
                </a:custGeom>
                <a:solidFill>
                  <a:srgbClr val="FF7685"/>
                </a:solidFill>
                <a:ln w="2286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 b="1">
                    <a:latin typeface="+mj-lt"/>
                  </a:endParaRPr>
                </a:p>
              </p:txBody>
            </p:sp>
            <p:sp>
              <p:nvSpPr>
                <p:cNvPr id="201" name="Freeform: Shape 200">
                  <a:extLst>
                    <a:ext uri="{FF2B5EF4-FFF2-40B4-BE49-F238E27FC236}">
                      <a16:creationId xmlns:a16="http://schemas.microsoft.com/office/drawing/2014/main" id="{6F4FCD97-FA81-47D7-9644-A577AD8FD04A}"/>
                    </a:ext>
                  </a:extLst>
                </p:cNvPr>
                <p:cNvSpPr/>
                <p:nvPr/>
              </p:nvSpPr>
              <p:spPr>
                <a:xfrm>
                  <a:off x="6228382" y="2674620"/>
                  <a:ext cx="147721" cy="242963"/>
                </a:xfrm>
                <a:custGeom>
                  <a:avLst/>
                  <a:gdLst>
                    <a:gd name="connsiteX0" fmla="*/ 0 w 147721"/>
                    <a:gd name="connsiteY0" fmla="*/ 13716 h 242963"/>
                    <a:gd name="connsiteX1" fmla="*/ 28141 w 147721"/>
                    <a:gd name="connsiteY1" fmla="*/ 0 h 242963"/>
                    <a:gd name="connsiteX2" fmla="*/ 69014 w 147721"/>
                    <a:gd name="connsiteY2" fmla="*/ 30312 h 242963"/>
                    <a:gd name="connsiteX3" fmla="*/ 147721 w 147721"/>
                    <a:gd name="connsiteY3" fmla="*/ 209878 h 242963"/>
                    <a:gd name="connsiteX4" fmla="*/ 44348 w 147721"/>
                    <a:gd name="connsiteY4" fmla="*/ 242956 h 242963"/>
                    <a:gd name="connsiteX5" fmla="*/ 2240 w 147721"/>
                    <a:gd name="connsiteY5" fmla="*/ 142761 h 24296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147721" h="242963">
                      <a:moveTo>
                        <a:pt x="0" y="13716"/>
                      </a:moveTo>
                      <a:lnTo>
                        <a:pt x="28141" y="0"/>
                      </a:lnTo>
                      <a:cubicBezTo>
                        <a:pt x="28141" y="0"/>
                        <a:pt x="46040" y="3658"/>
                        <a:pt x="69014" y="30312"/>
                      </a:cubicBezTo>
                      <a:cubicBezTo>
                        <a:pt x="83507" y="47137"/>
                        <a:pt x="147721" y="209878"/>
                        <a:pt x="147721" y="209878"/>
                      </a:cubicBezTo>
                      <a:cubicBezTo>
                        <a:pt x="147721" y="209878"/>
                        <a:pt x="69586" y="243528"/>
                        <a:pt x="44348" y="242956"/>
                      </a:cubicBezTo>
                      <a:lnTo>
                        <a:pt x="2240" y="142761"/>
                      </a:lnTo>
                      <a:close/>
                    </a:path>
                  </a:pathLst>
                </a:custGeom>
                <a:solidFill>
                  <a:srgbClr val="FF7685"/>
                </a:solidFill>
                <a:ln w="2286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 b="1">
                    <a:latin typeface="+mj-lt"/>
                  </a:endParaRPr>
                </a:p>
              </p:txBody>
            </p:sp>
            <p:sp>
              <p:nvSpPr>
                <p:cNvPr id="202" name="Freeform: Shape 201">
                  <a:extLst>
                    <a:ext uri="{FF2B5EF4-FFF2-40B4-BE49-F238E27FC236}">
                      <a16:creationId xmlns:a16="http://schemas.microsoft.com/office/drawing/2014/main" id="{CF0A71E1-CE10-4A16-A572-162CB426D002}"/>
                    </a:ext>
                  </a:extLst>
                </p:cNvPr>
                <p:cNvSpPr/>
                <p:nvPr/>
              </p:nvSpPr>
              <p:spPr>
                <a:xfrm>
                  <a:off x="6073711" y="2565417"/>
                  <a:ext cx="87036" cy="240140"/>
                </a:xfrm>
                <a:custGeom>
                  <a:avLst/>
                  <a:gdLst>
                    <a:gd name="connsiteX0" fmla="*/ 74867 w 87036"/>
                    <a:gd name="connsiteY0" fmla="*/ 12253 h 240140"/>
                    <a:gd name="connsiteX1" fmla="*/ 84011 w 87036"/>
                    <a:gd name="connsiteY1" fmla="*/ 101864 h 240140"/>
                    <a:gd name="connsiteX2" fmla="*/ 47960 w 87036"/>
                    <a:gd name="connsiteY2" fmla="*/ 239321 h 240140"/>
                    <a:gd name="connsiteX3" fmla="*/ 11796 w 87036"/>
                    <a:gd name="connsiteY3" fmla="*/ 100424 h 240140"/>
                    <a:gd name="connsiteX4" fmla="*/ 0 w 87036"/>
                    <a:gd name="connsiteY4" fmla="*/ 0 h 24014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87036" h="240140">
                      <a:moveTo>
                        <a:pt x="74867" y="12253"/>
                      </a:moveTo>
                      <a:cubicBezTo>
                        <a:pt x="74867" y="12253"/>
                        <a:pt x="79621" y="80216"/>
                        <a:pt x="84011" y="101864"/>
                      </a:cubicBezTo>
                      <a:cubicBezTo>
                        <a:pt x="88583" y="124244"/>
                        <a:pt x="94435" y="227091"/>
                        <a:pt x="47960" y="239321"/>
                      </a:cubicBezTo>
                      <a:cubicBezTo>
                        <a:pt x="1486" y="251552"/>
                        <a:pt x="12962" y="123101"/>
                        <a:pt x="11796" y="100424"/>
                      </a:cubicBezTo>
                      <a:cubicBezTo>
                        <a:pt x="10630" y="77747"/>
                        <a:pt x="0" y="0"/>
                        <a:pt x="0" y="0"/>
                      </a:cubicBezTo>
                      <a:close/>
                    </a:path>
                  </a:pathLst>
                </a:custGeom>
                <a:solidFill>
                  <a:srgbClr val="F7A491"/>
                </a:solidFill>
                <a:ln w="2286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 b="1">
                    <a:latin typeface="+mj-lt"/>
                  </a:endParaRPr>
                </a:p>
              </p:txBody>
            </p:sp>
            <p:sp>
              <p:nvSpPr>
                <p:cNvPr id="203" name="Freeform: Shape 202">
                  <a:extLst>
                    <a:ext uri="{FF2B5EF4-FFF2-40B4-BE49-F238E27FC236}">
                      <a16:creationId xmlns:a16="http://schemas.microsoft.com/office/drawing/2014/main" id="{C6FD2239-B2B2-4C3A-A27C-CCB6FDAF978B}"/>
                    </a:ext>
                  </a:extLst>
                </p:cNvPr>
                <p:cNvSpPr/>
                <p:nvPr/>
              </p:nvSpPr>
              <p:spPr>
                <a:xfrm>
                  <a:off x="6073757" y="2565417"/>
                  <a:ext cx="76558" cy="46203"/>
                </a:xfrm>
                <a:custGeom>
                  <a:avLst/>
                  <a:gdLst>
                    <a:gd name="connsiteX0" fmla="*/ 0 w 76558"/>
                    <a:gd name="connsiteY0" fmla="*/ 0 h 46203"/>
                    <a:gd name="connsiteX1" fmla="*/ 4572 w 76558"/>
                    <a:gd name="connsiteY1" fmla="*/ 35022 h 46203"/>
                    <a:gd name="connsiteX2" fmla="*/ 73152 w 76558"/>
                    <a:gd name="connsiteY2" fmla="*/ 35341 h 46203"/>
                    <a:gd name="connsiteX3" fmla="*/ 76558 w 76558"/>
                    <a:gd name="connsiteY3" fmla="*/ 33055 h 46203"/>
                    <a:gd name="connsiteX4" fmla="*/ 74958 w 76558"/>
                    <a:gd name="connsiteY4" fmla="*/ 12139 h 4620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76558" h="46203">
                      <a:moveTo>
                        <a:pt x="0" y="0"/>
                      </a:moveTo>
                      <a:cubicBezTo>
                        <a:pt x="0" y="0"/>
                        <a:pt x="2149" y="15682"/>
                        <a:pt x="4572" y="35022"/>
                      </a:cubicBezTo>
                      <a:cubicBezTo>
                        <a:pt x="21968" y="48189"/>
                        <a:pt x="45720" y="51458"/>
                        <a:pt x="73152" y="35341"/>
                      </a:cubicBezTo>
                      <a:cubicBezTo>
                        <a:pt x="74318" y="34633"/>
                        <a:pt x="75438" y="33902"/>
                        <a:pt x="76558" y="33055"/>
                      </a:cubicBezTo>
                      <a:cubicBezTo>
                        <a:pt x="75575" y="20871"/>
                        <a:pt x="74958" y="12139"/>
                        <a:pt x="74958" y="12139"/>
                      </a:cubicBezTo>
                      <a:close/>
                    </a:path>
                  </a:pathLst>
                </a:custGeom>
                <a:solidFill>
                  <a:srgbClr val="F47458"/>
                </a:solidFill>
                <a:ln w="2286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 b="1">
                    <a:latin typeface="+mj-lt"/>
                  </a:endParaRPr>
                </a:p>
              </p:txBody>
            </p:sp>
            <p:sp>
              <p:nvSpPr>
                <p:cNvPr id="204" name="Freeform: Shape 203">
                  <a:extLst>
                    <a:ext uri="{FF2B5EF4-FFF2-40B4-BE49-F238E27FC236}">
                      <a16:creationId xmlns:a16="http://schemas.microsoft.com/office/drawing/2014/main" id="{916D7D76-DCCE-4062-B6D8-BA26C2BD104E}"/>
                    </a:ext>
                  </a:extLst>
                </p:cNvPr>
                <p:cNvSpPr/>
                <p:nvPr/>
              </p:nvSpPr>
              <p:spPr>
                <a:xfrm>
                  <a:off x="6039819" y="2417357"/>
                  <a:ext cx="143085" cy="183784"/>
                </a:xfrm>
                <a:custGeom>
                  <a:avLst/>
                  <a:gdLst>
                    <a:gd name="connsiteX0" fmla="*/ 87042 w 143085"/>
                    <a:gd name="connsiteY0" fmla="*/ 1230 h 183784"/>
                    <a:gd name="connsiteX1" fmla="*/ 130750 w 143085"/>
                    <a:gd name="connsiteY1" fmla="*/ 35040 h 183784"/>
                    <a:gd name="connsiteX2" fmla="*/ 98746 w 143085"/>
                    <a:gd name="connsiteY2" fmla="*/ 172909 h 183784"/>
                    <a:gd name="connsiteX3" fmla="*/ 14 w 143085"/>
                    <a:gd name="connsiteY3" fmla="*/ 105266 h 183784"/>
                    <a:gd name="connsiteX4" fmla="*/ 87042 w 143085"/>
                    <a:gd name="connsiteY4" fmla="*/ 1230 h 18378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43085" h="183784">
                      <a:moveTo>
                        <a:pt x="87042" y="1230"/>
                      </a:moveTo>
                      <a:cubicBezTo>
                        <a:pt x="105172" y="6938"/>
                        <a:pt x="120671" y="18926"/>
                        <a:pt x="130750" y="35040"/>
                      </a:cubicBezTo>
                      <a:cubicBezTo>
                        <a:pt x="147004" y="61695"/>
                        <a:pt x="156216" y="138916"/>
                        <a:pt x="98746" y="172909"/>
                      </a:cubicBezTo>
                      <a:cubicBezTo>
                        <a:pt x="41276" y="206902"/>
                        <a:pt x="-878" y="154758"/>
                        <a:pt x="14" y="105266"/>
                      </a:cubicBezTo>
                      <a:cubicBezTo>
                        <a:pt x="905" y="55774"/>
                        <a:pt x="13661" y="-9811"/>
                        <a:pt x="87042" y="1230"/>
                      </a:cubicBezTo>
                      <a:close/>
                    </a:path>
                  </a:pathLst>
                </a:custGeom>
                <a:solidFill>
                  <a:srgbClr val="F7A491"/>
                </a:solidFill>
                <a:ln w="2286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 b="1">
                    <a:latin typeface="+mj-lt"/>
                  </a:endParaRPr>
                </a:p>
              </p:txBody>
            </p:sp>
            <p:sp>
              <p:nvSpPr>
                <p:cNvPr id="205" name="Freeform: Shape 204">
                  <a:extLst>
                    <a:ext uri="{FF2B5EF4-FFF2-40B4-BE49-F238E27FC236}">
                      <a16:creationId xmlns:a16="http://schemas.microsoft.com/office/drawing/2014/main" id="{F535A0FD-3C8D-48B7-B6D5-130499D6F563}"/>
                    </a:ext>
                  </a:extLst>
                </p:cNvPr>
                <p:cNvSpPr/>
                <p:nvPr/>
              </p:nvSpPr>
              <p:spPr>
                <a:xfrm>
                  <a:off x="6025126" y="2479751"/>
                  <a:ext cx="30100" cy="44802"/>
                </a:xfrm>
                <a:custGeom>
                  <a:avLst/>
                  <a:gdLst>
                    <a:gd name="connsiteX0" fmla="*/ 2293 w 30100"/>
                    <a:gd name="connsiteY0" fmla="*/ 27053 h 44802"/>
                    <a:gd name="connsiteX1" fmla="*/ 23050 w 30100"/>
                    <a:gd name="connsiteY1" fmla="*/ 44313 h 44802"/>
                    <a:gd name="connsiteX2" fmla="*/ 27828 w 30100"/>
                    <a:gd name="connsiteY2" fmla="*/ 17749 h 44802"/>
                    <a:gd name="connsiteX3" fmla="*/ 7071 w 30100"/>
                    <a:gd name="connsiteY3" fmla="*/ 490 h 44802"/>
                    <a:gd name="connsiteX4" fmla="*/ 2293 w 30100"/>
                    <a:gd name="connsiteY4" fmla="*/ 27053 h 4480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30100" h="44802">
                      <a:moveTo>
                        <a:pt x="2293" y="27053"/>
                      </a:moveTo>
                      <a:cubicBezTo>
                        <a:pt x="6705" y="39146"/>
                        <a:pt x="16009" y="46873"/>
                        <a:pt x="23050" y="44313"/>
                      </a:cubicBezTo>
                      <a:cubicBezTo>
                        <a:pt x="30091" y="41752"/>
                        <a:pt x="32194" y="29842"/>
                        <a:pt x="27828" y="17749"/>
                      </a:cubicBezTo>
                      <a:cubicBezTo>
                        <a:pt x="23461" y="5656"/>
                        <a:pt x="14112" y="-2070"/>
                        <a:pt x="7071" y="490"/>
                      </a:cubicBezTo>
                      <a:cubicBezTo>
                        <a:pt x="30" y="3050"/>
                        <a:pt x="-2119" y="14961"/>
                        <a:pt x="2293" y="27053"/>
                      </a:cubicBezTo>
                      <a:close/>
                    </a:path>
                  </a:pathLst>
                </a:custGeom>
                <a:solidFill>
                  <a:srgbClr val="F7A491"/>
                </a:solidFill>
                <a:ln w="2286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 b="1">
                    <a:latin typeface="+mj-lt"/>
                  </a:endParaRPr>
                </a:p>
              </p:txBody>
            </p:sp>
            <p:sp>
              <p:nvSpPr>
                <p:cNvPr id="206" name="Freeform: Shape 205">
                  <a:extLst>
                    <a:ext uri="{FF2B5EF4-FFF2-40B4-BE49-F238E27FC236}">
                      <a16:creationId xmlns:a16="http://schemas.microsoft.com/office/drawing/2014/main" id="{107EA508-F067-41E0-AF6D-C3994A6CFC8F}"/>
                    </a:ext>
                  </a:extLst>
                </p:cNvPr>
                <p:cNvSpPr/>
                <p:nvPr/>
              </p:nvSpPr>
              <p:spPr>
                <a:xfrm>
                  <a:off x="6118585" y="2416804"/>
                  <a:ext cx="92558" cy="136428"/>
                </a:xfrm>
                <a:custGeom>
                  <a:avLst/>
                  <a:gdLst>
                    <a:gd name="connsiteX0" fmla="*/ 0 w 92558"/>
                    <a:gd name="connsiteY0" fmla="*/ 0 h 136428"/>
                    <a:gd name="connsiteX1" fmla="*/ 63505 w 92558"/>
                    <a:gd name="connsiteY1" fmla="*/ 88423 h 136428"/>
                    <a:gd name="connsiteX2" fmla="*/ 92514 w 92558"/>
                    <a:gd name="connsiteY2" fmla="*/ 136429 h 136428"/>
                    <a:gd name="connsiteX3" fmla="*/ 66477 w 92558"/>
                    <a:gd name="connsiteY3" fmla="*/ 22334 h 136428"/>
                    <a:gd name="connsiteX4" fmla="*/ 0 w 92558"/>
                    <a:gd name="connsiteY4" fmla="*/ 0 h 13642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92558" h="136428">
                      <a:moveTo>
                        <a:pt x="0" y="0"/>
                      </a:moveTo>
                      <a:cubicBezTo>
                        <a:pt x="0" y="0"/>
                        <a:pt x="32713" y="80330"/>
                        <a:pt x="63505" y="88423"/>
                      </a:cubicBezTo>
                      <a:cubicBezTo>
                        <a:pt x="94298" y="96515"/>
                        <a:pt x="92514" y="136429"/>
                        <a:pt x="92514" y="136429"/>
                      </a:cubicBezTo>
                      <a:cubicBezTo>
                        <a:pt x="92514" y="136429"/>
                        <a:pt x="94800" y="44394"/>
                        <a:pt x="66477" y="22334"/>
                      </a:cubicBezTo>
                      <a:cubicBezTo>
                        <a:pt x="38153" y="274"/>
                        <a:pt x="0" y="0"/>
                        <a:pt x="0" y="0"/>
                      </a:cubicBezTo>
                      <a:close/>
                    </a:path>
                  </a:pathLst>
                </a:custGeom>
                <a:solidFill>
                  <a:srgbClr val="333343"/>
                </a:solidFill>
                <a:ln w="2286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 b="1">
                    <a:latin typeface="+mj-lt"/>
                  </a:endParaRPr>
                </a:p>
              </p:txBody>
            </p:sp>
            <p:sp>
              <p:nvSpPr>
                <p:cNvPr id="207" name="Freeform: Shape 206">
                  <a:extLst>
                    <a:ext uri="{FF2B5EF4-FFF2-40B4-BE49-F238E27FC236}">
                      <a16:creationId xmlns:a16="http://schemas.microsoft.com/office/drawing/2014/main" id="{904D5B20-4D8E-4959-B6F6-5E8019A84ACC}"/>
                    </a:ext>
                  </a:extLst>
                </p:cNvPr>
                <p:cNvSpPr/>
                <p:nvPr/>
              </p:nvSpPr>
              <p:spPr>
                <a:xfrm>
                  <a:off x="6167110" y="2503109"/>
                  <a:ext cx="35187" cy="47394"/>
                </a:xfrm>
                <a:custGeom>
                  <a:avLst/>
                  <a:gdLst>
                    <a:gd name="connsiteX0" fmla="*/ 2041 w 35187"/>
                    <a:gd name="connsiteY0" fmla="*/ 18188 h 47394"/>
                    <a:gd name="connsiteX1" fmla="*/ 9448 w 35187"/>
                    <a:gd name="connsiteY1" fmla="*/ 46740 h 47394"/>
                    <a:gd name="connsiteX2" fmla="*/ 33176 w 35187"/>
                    <a:gd name="connsiteY2" fmla="*/ 29207 h 47394"/>
                    <a:gd name="connsiteX3" fmla="*/ 25770 w 35187"/>
                    <a:gd name="connsiteY3" fmla="*/ 654 h 47394"/>
                    <a:gd name="connsiteX4" fmla="*/ 2041 w 35187"/>
                    <a:gd name="connsiteY4" fmla="*/ 18188 h 4739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35187" h="47394">
                      <a:moveTo>
                        <a:pt x="2041" y="18188"/>
                      </a:moveTo>
                      <a:cubicBezTo>
                        <a:pt x="-2531" y="30898"/>
                        <a:pt x="852" y="43700"/>
                        <a:pt x="9448" y="46740"/>
                      </a:cubicBezTo>
                      <a:cubicBezTo>
                        <a:pt x="18043" y="49781"/>
                        <a:pt x="28673" y="41939"/>
                        <a:pt x="33176" y="29207"/>
                      </a:cubicBezTo>
                      <a:cubicBezTo>
                        <a:pt x="37680" y="16474"/>
                        <a:pt x="34365" y="3695"/>
                        <a:pt x="25770" y="654"/>
                      </a:cubicBezTo>
                      <a:cubicBezTo>
                        <a:pt x="17174" y="-2386"/>
                        <a:pt x="6613" y="5455"/>
                        <a:pt x="2041" y="18188"/>
                      </a:cubicBezTo>
                      <a:close/>
                    </a:path>
                  </a:pathLst>
                </a:custGeom>
                <a:solidFill>
                  <a:srgbClr val="F7A491"/>
                </a:solidFill>
                <a:ln w="2286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 b="1">
                    <a:latin typeface="+mj-lt"/>
                  </a:endParaRPr>
                </a:p>
              </p:txBody>
            </p:sp>
            <p:sp>
              <p:nvSpPr>
                <p:cNvPr id="208" name="Freeform: Shape 207">
                  <a:extLst>
                    <a:ext uri="{FF2B5EF4-FFF2-40B4-BE49-F238E27FC236}">
                      <a16:creationId xmlns:a16="http://schemas.microsoft.com/office/drawing/2014/main" id="{4C43FB33-F227-48FE-9E35-B40A88F9524A}"/>
                    </a:ext>
                  </a:extLst>
                </p:cNvPr>
                <p:cNvSpPr/>
                <p:nvPr/>
              </p:nvSpPr>
              <p:spPr>
                <a:xfrm>
                  <a:off x="5719926" y="3255172"/>
                  <a:ext cx="285708" cy="214196"/>
                </a:xfrm>
                <a:custGeom>
                  <a:avLst/>
                  <a:gdLst>
                    <a:gd name="connsiteX0" fmla="*/ 110372 w 285708"/>
                    <a:gd name="connsiteY0" fmla="*/ 37902 h 214196"/>
                    <a:gd name="connsiteX1" fmla="*/ 65429 w 285708"/>
                    <a:gd name="connsiteY1" fmla="*/ 14493 h 214196"/>
                    <a:gd name="connsiteX2" fmla="*/ 35254 w 285708"/>
                    <a:gd name="connsiteY2" fmla="*/ 53355 h 214196"/>
                    <a:gd name="connsiteX3" fmla="*/ 5079 w 285708"/>
                    <a:gd name="connsiteY3" fmla="*/ 125730 h 214196"/>
                    <a:gd name="connsiteX4" fmla="*/ 15571 w 285708"/>
                    <a:gd name="connsiteY4" fmla="*/ 214130 h 214196"/>
                    <a:gd name="connsiteX5" fmla="*/ 59165 w 285708"/>
                    <a:gd name="connsiteY5" fmla="*/ 144247 h 214196"/>
                    <a:gd name="connsiteX6" fmla="*/ 137918 w 285708"/>
                    <a:gd name="connsiteY6" fmla="*/ 98641 h 214196"/>
                    <a:gd name="connsiteX7" fmla="*/ 285708 w 285708"/>
                    <a:gd name="connsiteY7" fmla="*/ 89154 h 214196"/>
                    <a:gd name="connsiteX8" fmla="*/ 217128 w 285708"/>
                    <a:gd name="connsiteY8" fmla="*/ 0 h 214196"/>
                    <a:gd name="connsiteX9" fmla="*/ 110372 w 285708"/>
                    <a:gd name="connsiteY9" fmla="*/ 37902 h 21419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</a:cxnLst>
                  <a:rect l="l" t="t" r="r" b="b"/>
                  <a:pathLst>
                    <a:path w="285708" h="214196">
                      <a:moveTo>
                        <a:pt x="110372" y="37902"/>
                      </a:moveTo>
                      <a:cubicBezTo>
                        <a:pt x="110372" y="37902"/>
                        <a:pt x="89798" y="20963"/>
                        <a:pt x="65429" y="14493"/>
                      </a:cubicBezTo>
                      <a:cubicBezTo>
                        <a:pt x="41060" y="8024"/>
                        <a:pt x="41517" y="25923"/>
                        <a:pt x="35254" y="53355"/>
                      </a:cubicBezTo>
                      <a:cubicBezTo>
                        <a:pt x="28990" y="80787"/>
                        <a:pt x="18429" y="99075"/>
                        <a:pt x="5079" y="125730"/>
                      </a:cubicBezTo>
                      <a:cubicBezTo>
                        <a:pt x="-8272" y="152385"/>
                        <a:pt x="8073" y="213330"/>
                        <a:pt x="15571" y="214130"/>
                      </a:cubicBezTo>
                      <a:cubicBezTo>
                        <a:pt x="33654" y="216027"/>
                        <a:pt x="42043" y="177302"/>
                        <a:pt x="59165" y="144247"/>
                      </a:cubicBezTo>
                      <a:cubicBezTo>
                        <a:pt x="76287" y="111191"/>
                        <a:pt x="124019" y="100104"/>
                        <a:pt x="137918" y="98641"/>
                      </a:cubicBezTo>
                      <a:cubicBezTo>
                        <a:pt x="186881" y="91846"/>
                        <a:pt x="236278" y="88675"/>
                        <a:pt x="285708" y="89154"/>
                      </a:cubicBezTo>
                      <a:cubicBezTo>
                        <a:pt x="268266" y="55939"/>
                        <a:pt x="243028" y="28849"/>
                        <a:pt x="217128" y="0"/>
                      </a:cubicBezTo>
                      <a:cubicBezTo>
                        <a:pt x="153943" y="21946"/>
                        <a:pt x="110372" y="37902"/>
                        <a:pt x="110372" y="37902"/>
                      </a:cubicBezTo>
                      <a:close/>
                    </a:path>
                  </a:pathLst>
                </a:custGeom>
                <a:solidFill>
                  <a:srgbClr val="F7A491"/>
                </a:solidFill>
                <a:ln w="2286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 b="1">
                    <a:latin typeface="+mj-lt"/>
                  </a:endParaRPr>
                </a:p>
              </p:txBody>
            </p:sp>
            <p:sp>
              <p:nvSpPr>
                <p:cNvPr id="209" name="Freeform: Shape 208">
                  <a:extLst>
                    <a:ext uri="{FF2B5EF4-FFF2-40B4-BE49-F238E27FC236}">
                      <a16:creationId xmlns:a16="http://schemas.microsoft.com/office/drawing/2014/main" id="{25360262-B034-4AF4-8BE6-0F2C65915FD6}"/>
                    </a:ext>
                  </a:extLst>
                </p:cNvPr>
                <p:cNvSpPr/>
                <p:nvPr/>
              </p:nvSpPr>
              <p:spPr>
                <a:xfrm>
                  <a:off x="5951296" y="3144445"/>
                  <a:ext cx="613248" cy="207242"/>
                </a:xfrm>
                <a:custGeom>
                  <a:avLst/>
                  <a:gdLst>
                    <a:gd name="connsiteX0" fmla="*/ 612031 w 613248"/>
                    <a:gd name="connsiteY0" fmla="*/ 59475 h 207242"/>
                    <a:gd name="connsiteX1" fmla="*/ 526054 w 613248"/>
                    <a:gd name="connsiteY1" fmla="*/ 39 h 207242"/>
                    <a:gd name="connsiteX2" fmla="*/ 0 w 613248"/>
                    <a:gd name="connsiteY2" fmla="*/ 114545 h 207242"/>
                    <a:gd name="connsiteX3" fmla="*/ 13716 w 613248"/>
                    <a:gd name="connsiteY3" fmla="*/ 207242 h 207242"/>
                    <a:gd name="connsiteX4" fmla="*/ 595297 w 613248"/>
                    <a:gd name="connsiteY4" fmla="*/ 118522 h 207242"/>
                    <a:gd name="connsiteX5" fmla="*/ 612031 w 613248"/>
                    <a:gd name="connsiteY5" fmla="*/ 59475 h 20724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613248" h="207242">
                      <a:moveTo>
                        <a:pt x="612031" y="59475"/>
                      </a:moveTo>
                      <a:cubicBezTo>
                        <a:pt x="603527" y="16567"/>
                        <a:pt x="567568" y="-944"/>
                        <a:pt x="526054" y="39"/>
                      </a:cubicBezTo>
                      <a:cubicBezTo>
                        <a:pt x="430362" y="2508"/>
                        <a:pt x="160592" y="64161"/>
                        <a:pt x="0" y="114545"/>
                      </a:cubicBezTo>
                      <a:cubicBezTo>
                        <a:pt x="9601" y="149109"/>
                        <a:pt x="2286" y="171695"/>
                        <a:pt x="13716" y="207242"/>
                      </a:cubicBezTo>
                      <a:cubicBezTo>
                        <a:pt x="183817" y="198098"/>
                        <a:pt x="502920" y="171695"/>
                        <a:pt x="595297" y="118522"/>
                      </a:cubicBezTo>
                      <a:cubicBezTo>
                        <a:pt x="609653" y="110316"/>
                        <a:pt x="616146" y="80209"/>
                        <a:pt x="612031" y="59475"/>
                      </a:cubicBezTo>
                      <a:close/>
                    </a:path>
                  </a:pathLst>
                </a:custGeom>
                <a:solidFill>
                  <a:srgbClr val="B1B1DE"/>
                </a:solidFill>
                <a:ln w="2286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 b="1">
                    <a:latin typeface="+mj-lt"/>
                  </a:endParaRPr>
                </a:p>
              </p:txBody>
            </p:sp>
            <p:sp>
              <p:nvSpPr>
                <p:cNvPr id="210" name="Freeform: Shape 209">
                  <a:extLst>
                    <a:ext uri="{FF2B5EF4-FFF2-40B4-BE49-F238E27FC236}">
                      <a16:creationId xmlns:a16="http://schemas.microsoft.com/office/drawing/2014/main" id="{4DDE8595-CA4C-4833-BB6A-4C29655D9457}"/>
                    </a:ext>
                  </a:extLst>
                </p:cNvPr>
                <p:cNvSpPr/>
                <p:nvPr/>
              </p:nvSpPr>
              <p:spPr>
                <a:xfrm>
                  <a:off x="6227650" y="3260361"/>
                  <a:ext cx="227941" cy="220118"/>
                </a:xfrm>
                <a:custGeom>
                  <a:avLst/>
                  <a:gdLst>
                    <a:gd name="connsiteX0" fmla="*/ 224028 w 227941"/>
                    <a:gd name="connsiteY0" fmla="*/ 131559 h 220118"/>
                    <a:gd name="connsiteX1" fmla="*/ 194836 w 227941"/>
                    <a:gd name="connsiteY1" fmla="*/ 58407 h 220118"/>
                    <a:gd name="connsiteX2" fmla="*/ 151402 w 227941"/>
                    <a:gd name="connsiteY2" fmla="*/ 22677 h 220118"/>
                    <a:gd name="connsiteX3" fmla="*/ 79530 w 227941"/>
                    <a:gd name="connsiteY3" fmla="*/ 22311 h 220118"/>
                    <a:gd name="connsiteX4" fmla="*/ 24529 w 227941"/>
                    <a:gd name="connsiteY4" fmla="*/ 0 h 220118"/>
                    <a:gd name="connsiteX5" fmla="*/ 0 w 227941"/>
                    <a:gd name="connsiteY5" fmla="*/ 91440 h 220118"/>
                    <a:gd name="connsiteX6" fmla="*/ 88697 w 227941"/>
                    <a:gd name="connsiteY6" fmla="*/ 101887 h 220118"/>
                    <a:gd name="connsiteX7" fmla="*/ 166764 w 227941"/>
                    <a:gd name="connsiteY7" fmla="*/ 148019 h 220118"/>
                    <a:gd name="connsiteX8" fmla="*/ 207043 w 227941"/>
                    <a:gd name="connsiteY8" fmla="*/ 219845 h 220118"/>
                    <a:gd name="connsiteX9" fmla="*/ 224028 w 227941"/>
                    <a:gd name="connsiteY9" fmla="*/ 131559 h 22011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</a:cxnLst>
                  <a:rect l="l" t="t" r="r" b="b"/>
                  <a:pathLst>
                    <a:path w="227941" h="220118">
                      <a:moveTo>
                        <a:pt x="224028" y="131559"/>
                      </a:moveTo>
                      <a:cubicBezTo>
                        <a:pt x="211935" y="104127"/>
                        <a:pt x="199796" y="86205"/>
                        <a:pt x="194836" y="58407"/>
                      </a:cubicBezTo>
                      <a:cubicBezTo>
                        <a:pt x="188961" y="25466"/>
                        <a:pt x="191704" y="7064"/>
                        <a:pt x="151402" y="22677"/>
                      </a:cubicBezTo>
                      <a:cubicBezTo>
                        <a:pt x="128279" y="31750"/>
                        <a:pt x="102559" y="31619"/>
                        <a:pt x="79530" y="22311"/>
                      </a:cubicBezTo>
                      <a:cubicBezTo>
                        <a:pt x="64420" y="16139"/>
                        <a:pt x="45743" y="8595"/>
                        <a:pt x="24529" y="0"/>
                      </a:cubicBezTo>
                      <a:cubicBezTo>
                        <a:pt x="10673" y="28666"/>
                        <a:pt x="2352" y="59689"/>
                        <a:pt x="0" y="91440"/>
                      </a:cubicBezTo>
                      <a:cubicBezTo>
                        <a:pt x="50292" y="96629"/>
                        <a:pt x="86868" y="101681"/>
                        <a:pt x="88697" y="101887"/>
                      </a:cubicBezTo>
                      <a:cubicBezTo>
                        <a:pt x="96767" y="102710"/>
                        <a:pt x="151219" y="114208"/>
                        <a:pt x="166764" y="148019"/>
                      </a:cubicBezTo>
                      <a:cubicBezTo>
                        <a:pt x="182309" y="181829"/>
                        <a:pt x="189304" y="223914"/>
                        <a:pt x="207043" y="219845"/>
                      </a:cubicBezTo>
                      <a:cubicBezTo>
                        <a:pt x="217262" y="217536"/>
                        <a:pt x="236121" y="158900"/>
                        <a:pt x="224028" y="131559"/>
                      </a:cubicBezTo>
                      <a:close/>
                    </a:path>
                  </a:pathLst>
                </a:custGeom>
                <a:solidFill>
                  <a:srgbClr val="F7A491"/>
                </a:solidFill>
                <a:ln w="2286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 b="1">
                    <a:latin typeface="+mj-lt"/>
                  </a:endParaRPr>
                </a:p>
              </p:txBody>
            </p:sp>
            <p:sp>
              <p:nvSpPr>
                <p:cNvPr id="211" name="Freeform: Shape 210">
                  <a:extLst>
                    <a:ext uri="{FF2B5EF4-FFF2-40B4-BE49-F238E27FC236}">
                      <a16:creationId xmlns:a16="http://schemas.microsoft.com/office/drawing/2014/main" id="{E144CF2C-A1A3-4BFD-98AC-6FEAE60DFC05}"/>
                    </a:ext>
                  </a:extLst>
                </p:cNvPr>
                <p:cNvSpPr/>
                <p:nvPr/>
              </p:nvSpPr>
              <p:spPr>
                <a:xfrm>
                  <a:off x="5700884" y="3129438"/>
                  <a:ext cx="570460" cy="229564"/>
                </a:xfrm>
                <a:custGeom>
                  <a:avLst/>
                  <a:gdLst>
                    <a:gd name="connsiteX0" fmla="*/ 115012 w 570460"/>
                    <a:gd name="connsiteY0" fmla="*/ 96 h 229564"/>
                    <a:gd name="connsiteX1" fmla="*/ 2563 w 570460"/>
                    <a:gd name="connsiteY1" fmla="*/ 48650 h 229564"/>
                    <a:gd name="connsiteX2" fmla="*/ 8004 w 570460"/>
                    <a:gd name="connsiteY2" fmla="*/ 117573 h 229564"/>
                    <a:gd name="connsiteX3" fmla="*/ 66503 w 570460"/>
                    <a:gd name="connsiteY3" fmla="*/ 165282 h 229564"/>
                    <a:gd name="connsiteX4" fmla="*/ 540093 w 570460"/>
                    <a:gd name="connsiteY4" fmla="*/ 229564 h 229564"/>
                    <a:gd name="connsiteX5" fmla="*/ 570406 w 570460"/>
                    <a:gd name="connsiteY5" fmla="*/ 133667 h 229564"/>
                    <a:gd name="connsiteX6" fmla="*/ 115012 w 570460"/>
                    <a:gd name="connsiteY6" fmla="*/ 96 h 22956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</a:cxnLst>
                  <a:rect l="l" t="t" r="r" b="b"/>
                  <a:pathLst>
                    <a:path w="570460" h="229564">
                      <a:moveTo>
                        <a:pt x="115012" y="96"/>
                      </a:moveTo>
                      <a:cubicBezTo>
                        <a:pt x="77361" y="-956"/>
                        <a:pt x="12302" y="6131"/>
                        <a:pt x="2563" y="48650"/>
                      </a:cubicBezTo>
                      <a:cubicBezTo>
                        <a:pt x="-2146" y="69224"/>
                        <a:pt x="-386" y="98165"/>
                        <a:pt x="8004" y="117573"/>
                      </a:cubicBezTo>
                      <a:cubicBezTo>
                        <a:pt x="18474" y="141828"/>
                        <a:pt x="42568" y="155018"/>
                        <a:pt x="66503" y="165282"/>
                      </a:cubicBezTo>
                      <a:cubicBezTo>
                        <a:pt x="112223" y="184598"/>
                        <a:pt x="394567" y="214591"/>
                        <a:pt x="540093" y="229564"/>
                      </a:cubicBezTo>
                      <a:cubicBezTo>
                        <a:pt x="557261" y="198475"/>
                        <a:pt x="571457" y="163910"/>
                        <a:pt x="570406" y="133667"/>
                      </a:cubicBezTo>
                      <a:cubicBezTo>
                        <a:pt x="429908" y="77156"/>
                        <a:pt x="187089" y="2016"/>
                        <a:pt x="115012" y="96"/>
                      </a:cubicBezTo>
                      <a:close/>
                    </a:path>
                  </a:pathLst>
                </a:custGeom>
                <a:solidFill>
                  <a:srgbClr val="D6D6ED"/>
                </a:solidFill>
                <a:ln w="2286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 b="1">
                    <a:latin typeface="+mj-lt"/>
                  </a:endParaRPr>
                </a:p>
              </p:txBody>
            </p:sp>
          </p:grpSp>
        </p:grpSp>
        <p:grpSp>
          <p:nvGrpSpPr>
            <p:cNvPr id="250" name="Group 249">
              <a:extLst>
                <a:ext uri="{FF2B5EF4-FFF2-40B4-BE49-F238E27FC236}">
                  <a16:creationId xmlns:a16="http://schemas.microsoft.com/office/drawing/2014/main" id="{847154AC-587B-431C-9623-83074F2DE49D}"/>
                </a:ext>
              </a:extLst>
            </p:cNvPr>
            <p:cNvGrpSpPr/>
            <p:nvPr/>
          </p:nvGrpSpPr>
          <p:grpSpPr>
            <a:xfrm>
              <a:off x="7647274" y="2231739"/>
              <a:ext cx="4371952" cy="3513494"/>
              <a:chOff x="7647274" y="1753839"/>
              <a:chExt cx="4371952" cy="3513494"/>
            </a:xfrm>
          </p:grpSpPr>
          <p:grpSp>
            <p:nvGrpSpPr>
              <p:cNvPr id="247" name="Group 246">
                <a:extLst>
                  <a:ext uri="{FF2B5EF4-FFF2-40B4-BE49-F238E27FC236}">
                    <a16:creationId xmlns:a16="http://schemas.microsoft.com/office/drawing/2014/main" id="{9BF4CFDB-BD66-472A-9D2C-7F9A9196031B}"/>
                  </a:ext>
                </a:extLst>
              </p:cNvPr>
              <p:cNvGrpSpPr/>
              <p:nvPr/>
            </p:nvGrpSpPr>
            <p:grpSpPr>
              <a:xfrm>
                <a:off x="7647274" y="1753839"/>
                <a:ext cx="4371952" cy="815037"/>
                <a:chOff x="7647274" y="1749222"/>
                <a:chExt cx="4371952" cy="815037"/>
              </a:xfrm>
            </p:grpSpPr>
            <p:sp>
              <p:nvSpPr>
                <p:cNvPr id="214" name="TextBox 213">
                  <a:extLst>
                    <a:ext uri="{FF2B5EF4-FFF2-40B4-BE49-F238E27FC236}">
                      <a16:creationId xmlns:a16="http://schemas.microsoft.com/office/drawing/2014/main" id="{C62176F4-A1B3-4F73-B5B4-BD291CF3BFD8}"/>
                    </a:ext>
                  </a:extLst>
                </p:cNvPr>
                <p:cNvSpPr txBox="1"/>
                <p:nvPr/>
              </p:nvSpPr>
              <p:spPr>
                <a:xfrm>
                  <a:off x="9064279" y="1910520"/>
                  <a:ext cx="2954947" cy="492443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 anchor="ctr">
                  <a:spAutoFit/>
                </a:bodyPr>
                <a:lstStyle/>
                <a:p>
                  <a:pPr defTabSz="1219170">
                    <a:spcBef>
                      <a:spcPct val="20000"/>
                    </a:spcBef>
                    <a:defRPr/>
                  </a:pPr>
                  <a:r>
                    <a:rPr lang="en-US" sz="1600" b="1" dirty="0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latin typeface="+mj-lt"/>
                    </a:rPr>
                    <a:t>Migrated </a:t>
                  </a:r>
                  <a:r>
                    <a:rPr lang="en-US" sz="1600" b="1" dirty="0" smtClean="0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latin typeface="+mj-lt"/>
                    </a:rPr>
                    <a:t>HH Outside AP showing Yellow </a:t>
                  </a:r>
                  <a:r>
                    <a:rPr lang="en-US" sz="1600" b="1" dirty="0" err="1" smtClean="0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latin typeface="+mj-lt"/>
                    </a:rPr>
                    <a:t>Colour</a:t>
                  </a:r>
                  <a:r>
                    <a:rPr lang="en-US" sz="1600" b="1" dirty="0" smtClean="0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latin typeface="+mj-lt"/>
                    </a:rPr>
                    <a:t>.</a:t>
                  </a:r>
                  <a:endParaRPr lang="en-US" sz="1600" b="1" dirty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+mj-lt"/>
                  </a:endParaRPr>
                </a:p>
              </p:txBody>
            </p:sp>
            <p:grpSp>
              <p:nvGrpSpPr>
                <p:cNvPr id="216" name="Group 215">
                  <a:extLst>
                    <a:ext uri="{FF2B5EF4-FFF2-40B4-BE49-F238E27FC236}">
                      <a16:creationId xmlns:a16="http://schemas.microsoft.com/office/drawing/2014/main" id="{8D76B5FB-E1D4-45C0-8C2B-361E6C5631A8}"/>
                    </a:ext>
                  </a:extLst>
                </p:cNvPr>
                <p:cNvGrpSpPr/>
                <p:nvPr/>
              </p:nvGrpSpPr>
              <p:grpSpPr>
                <a:xfrm>
                  <a:off x="7647274" y="1749222"/>
                  <a:ext cx="1294484" cy="815037"/>
                  <a:chOff x="7560188" y="1780295"/>
                  <a:chExt cx="1294484" cy="815037"/>
                </a:xfrm>
              </p:grpSpPr>
              <p:grpSp>
                <p:nvGrpSpPr>
                  <p:cNvPr id="218" name="Group 217">
                    <a:extLst>
                      <a:ext uri="{FF2B5EF4-FFF2-40B4-BE49-F238E27FC236}">
                        <a16:creationId xmlns:a16="http://schemas.microsoft.com/office/drawing/2014/main" id="{3313945D-AEC2-49B6-A17B-C8087186EA40}"/>
                      </a:ext>
                    </a:extLst>
                  </p:cNvPr>
                  <p:cNvGrpSpPr/>
                  <p:nvPr/>
                </p:nvGrpSpPr>
                <p:grpSpPr>
                  <a:xfrm>
                    <a:off x="7560188" y="1780295"/>
                    <a:ext cx="1294484" cy="815037"/>
                    <a:chOff x="920816" y="2053524"/>
                    <a:chExt cx="1294484" cy="815037"/>
                  </a:xfrm>
                </p:grpSpPr>
                <p:sp>
                  <p:nvSpPr>
                    <p:cNvPr id="224" name="Rectangle: Rounded Corners 223">
                      <a:extLst>
                        <a:ext uri="{FF2B5EF4-FFF2-40B4-BE49-F238E27FC236}">
                          <a16:creationId xmlns:a16="http://schemas.microsoft.com/office/drawing/2014/main" id="{7934FB37-85FF-44D7-81B7-899C060CBCE4}"/>
                        </a:ext>
                      </a:extLst>
                    </p:cNvPr>
                    <p:cNvSpPr/>
                    <p:nvPr/>
                  </p:nvSpPr>
                  <p:spPr>
                    <a:xfrm rot="18900000">
                      <a:off x="920816" y="2233116"/>
                      <a:ext cx="455856" cy="455857"/>
                    </a:xfrm>
                    <a:prstGeom prst="roundRect">
                      <a:avLst>
                        <a:gd name="adj" fmla="val 9141"/>
                      </a:avLst>
                    </a:prstGeom>
                    <a:gradFill flip="none" rotWithShape="1">
                      <a:gsLst>
                        <a:gs pos="0">
                          <a:srgbClr val="BFBEBE"/>
                        </a:gs>
                        <a:gs pos="100000">
                          <a:schemeClr val="bg1">
                            <a:lumMod val="95000"/>
                          </a:schemeClr>
                        </a:gs>
                      </a:gsLst>
                      <a:lin ang="2700000" scaled="1"/>
                      <a:tileRect/>
                    </a:gra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pPr algn="ctr"/>
                      <a:endParaRPr lang="en-US" b="1" dirty="0">
                        <a:latin typeface="+mj-lt"/>
                      </a:endParaRPr>
                    </a:p>
                  </p:txBody>
                </p:sp>
                <p:sp>
                  <p:nvSpPr>
                    <p:cNvPr id="225" name="Rectangle: Rounded Corners 224">
                      <a:extLst>
                        <a:ext uri="{FF2B5EF4-FFF2-40B4-BE49-F238E27FC236}">
                          <a16:creationId xmlns:a16="http://schemas.microsoft.com/office/drawing/2014/main" id="{AA41CA08-66C5-4A30-B9CC-84B14C884592}"/>
                        </a:ext>
                      </a:extLst>
                    </p:cNvPr>
                    <p:cNvSpPr/>
                    <p:nvPr/>
                  </p:nvSpPr>
                  <p:spPr>
                    <a:xfrm rot="18900000">
                      <a:off x="1759444" y="2233117"/>
                      <a:ext cx="455856" cy="455857"/>
                    </a:xfrm>
                    <a:prstGeom prst="roundRect">
                      <a:avLst>
                        <a:gd name="adj" fmla="val 9141"/>
                      </a:avLst>
                    </a:prstGeom>
                    <a:gradFill flip="none" rotWithShape="1">
                      <a:gsLst>
                        <a:gs pos="0">
                          <a:srgbClr val="BFBEBE"/>
                        </a:gs>
                        <a:gs pos="100000">
                          <a:schemeClr val="bg1">
                            <a:lumMod val="95000"/>
                          </a:schemeClr>
                        </a:gs>
                      </a:gsLst>
                      <a:lin ang="10800000" scaled="1"/>
                      <a:tileRect/>
                    </a:gra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b="1">
                        <a:latin typeface="+mj-lt"/>
                      </a:endParaRPr>
                    </a:p>
                  </p:txBody>
                </p:sp>
                <p:sp>
                  <p:nvSpPr>
                    <p:cNvPr id="226" name="Rectangle: Rounded Corners 225">
                      <a:extLst>
                        <a:ext uri="{FF2B5EF4-FFF2-40B4-BE49-F238E27FC236}">
                          <a16:creationId xmlns:a16="http://schemas.microsoft.com/office/drawing/2014/main" id="{F030E32D-6A6F-40F1-9EAA-62E14B5FA2E3}"/>
                        </a:ext>
                      </a:extLst>
                    </p:cNvPr>
                    <p:cNvSpPr/>
                    <p:nvPr/>
                  </p:nvSpPr>
                  <p:spPr>
                    <a:xfrm rot="2700000">
                      <a:off x="1160540" y="2053524"/>
                      <a:ext cx="815037" cy="815038"/>
                    </a:xfrm>
                    <a:prstGeom prst="roundRect">
                      <a:avLst>
                        <a:gd name="adj" fmla="val 9141"/>
                      </a:avLst>
                    </a:prstGeom>
                    <a:solidFill>
                      <a:schemeClr val="accent4">
                        <a:lumMod val="60000"/>
                        <a:lumOff val="40000"/>
                      </a:schemeClr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b="1" dirty="0">
                        <a:latin typeface="+mj-lt"/>
                      </a:endParaRPr>
                    </a:p>
                  </p:txBody>
                </p:sp>
              </p:grpSp>
              <p:pic>
                <p:nvPicPr>
                  <p:cNvPr id="1026" name="Picture 2" descr="Smartphone free icon">
                    <a:extLst>
                      <a:ext uri="{FF2B5EF4-FFF2-40B4-BE49-F238E27FC236}">
                        <a16:creationId xmlns:a16="http://schemas.microsoft.com/office/drawing/2014/main" id="{17225CAE-3410-4FEF-AACF-3316C763DF2F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>
                    <a:extLst>
                      <a:ext uri="{BEBA8EAE-BF5A-486C-A8C5-ECC9F3942E4B}">
                        <a14:imgProps xmlns:a14="http://schemas.microsoft.com/office/drawing/2010/main">
                          <a14:imgLayer r:embed="rId3">
                            <a14:imgEffect>
                              <a14:brightnessContrast bright="100000"/>
                            </a14:imgEffect>
                          </a14:imgLayer>
                        </a14:imgProps>
                      </a:ex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7902630" y="1883013"/>
                    <a:ext cx="609600" cy="609600"/>
                  </a:xfrm>
                  <a:prstGeom prst="rect">
                    <a:avLst/>
                  </a:prstGeom>
                  <a:noFill/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</p:pic>
            </p:grpSp>
          </p:grpSp>
          <p:grpSp>
            <p:nvGrpSpPr>
              <p:cNvPr id="248" name="Group 247">
                <a:extLst>
                  <a:ext uri="{FF2B5EF4-FFF2-40B4-BE49-F238E27FC236}">
                    <a16:creationId xmlns:a16="http://schemas.microsoft.com/office/drawing/2014/main" id="{436EEB50-C78D-45F6-A2A6-028536B7739A}"/>
                  </a:ext>
                </a:extLst>
              </p:cNvPr>
              <p:cNvGrpSpPr/>
              <p:nvPr/>
            </p:nvGrpSpPr>
            <p:grpSpPr>
              <a:xfrm>
                <a:off x="7647274" y="4282448"/>
                <a:ext cx="4367564" cy="984885"/>
                <a:chOff x="7647274" y="4282448"/>
                <a:chExt cx="4367564" cy="984885"/>
              </a:xfrm>
            </p:grpSpPr>
            <p:sp>
              <p:nvSpPr>
                <p:cNvPr id="215" name="TextBox 214">
                  <a:extLst>
                    <a:ext uri="{FF2B5EF4-FFF2-40B4-BE49-F238E27FC236}">
                      <a16:creationId xmlns:a16="http://schemas.microsoft.com/office/drawing/2014/main" id="{3436DF70-C67C-4024-80AF-6E9080AC9562}"/>
                    </a:ext>
                  </a:extLst>
                </p:cNvPr>
                <p:cNvSpPr txBox="1"/>
                <p:nvPr/>
              </p:nvSpPr>
              <p:spPr>
                <a:xfrm>
                  <a:off x="9059891" y="4282448"/>
                  <a:ext cx="2954947" cy="984885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 anchor="ctr">
                  <a:spAutoFit/>
                </a:bodyPr>
                <a:lstStyle/>
                <a:p>
                  <a:pPr defTabSz="1219170">
                    <a:spcBef>
                      <a:spcPct val="20000"/>
                    </a:spcBef>
                    <a:defRPr/>
                  </a:pPr>
                  <a:r>
                    <a:rPr lang="en-GB" sz="1600" b="1" dirty="0" smtClean="0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latin typeface="+mj-lt"/>
                    </a:rPr>
                    <a:t>Migrated </a:t>
                  </a:r>
                  <a:r>
                    <a:rPr lang="en-GB" sz="1600" b="1" dirty="0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latin typeface="+mj-lt"/>
                    </a:rPr>
                    <a:t>households within </a:t>
                  </a:r>
                  <a:r>
                    <a:rPr lang="en-GB" sz="1600" b="1" dirty="0" smtClean="0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latin typeface="+mj-lt"/>
                    </a:rPr>
                    <a:t>AP, in </a:t>
                  </a:r>
                  <a:r>
                    <a:rPr lang="en-GB" sz="1600" b="1" dirty="0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latin typeface="+mj-lt"/>
                    </a:rPr>
                    <a:t>Migrated </a:t>
                  </a:r>
                  <a:r>
                    <a:rPr lang="en-GB" sz="1600" b="1" dirty="0" smtClean="0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latin typeface="+mj-lt"/>
                    </a:rPr>
                    <a:t>Secretariats Showing Grey colour and re-survey the Grey colour House Holds.</a:t>
                  </a:r>
                  <a:endParaRPr lang="en-US" sz="1600" b="1" dirty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+mj-lt"/>
                  </a:endParaRPr>
                </a:p>
              </p:txBody>
            </p:sp>
            <p:grpSp>
              <p:nvGrpSpPr>
                <p:cNvPr id="228" name="Group 227">
                  <a:extLst>
                    <a:ext uri="{FF2B5EF4-FFF2-40B4-BE49-F238E27FC236}">
                      <a16:creationId xmlns:a16="http://schemas.microsoft.com/office/drawing/2014/main" id="{C2215DF2-F81D-49BE-AB46-F0B35B68946E}"/>
                    </a:ext>
                  </a:extLst>
                </p:cNvPr>
                <p:cNvGrpSpPr/>
                <p:nvPr/>
              </p:nvGrpSpPr>
              <p:grpSpPr>
                <a:xfrm>
                  <a:off x="7647274" y="4378352"/>
                  <a:ext cx="1294484" cy="815037"/>
                  <a:chOff x="7560188" y="1780295"/>
                  <a:chExt cx="1294484" cy="815037"/>
                </a:xfrm>
              </p:grpSpPr>
              <p:grpSp>
                <p:nvGrpSpPr>
                  <p:cNvPr id="229" name="Group 228">
                    <a:extLst>
                      <a:ext uri="{FF2B5EF4-FFF2-40B4-BE49-F238E27FC236}">
                        <a16:creationId xmlns:a16="http://schemas.microsoft.com/office/drawing/2014/main" id="{89676DC3-6337-42AD-AAAD-7B7673D30221}"/>
                      </a:ext>
                    </a:extLst>
                  </p:cNvPr>
                  <p:cNvGrpSpPr/>
                  <p:nvPr/>
                </p:nvGrpSpPr>
                <p:grpSpPr>
                  <a:xfrm>
                    <a:off x="7560188" y="1780295"/>
                    <a:ext cx="1294484" cy="815037"/>
                    <a:chOff x="920816" y="2053524"/>
                    <a:chExt cx="1294484" cy="815037"/>
                  </a:xfrm>
                </p:grpSpPr>
                <p:sp>
                  <p:nvSpPr>
                    <p:cNvPr id="231" name="Rectangle: Rounded Corners 230">
                      <a:extLst>
                        <a:ext uri="{FF2B5EF4-FFF2-40B4-BE49-F238E27FC236}">
                          <a16:creationId xmlns:a16="http://schemas.microsoft.com/office/drawing/2014/main" id="{696E64E0-F887-4A91-9C0E-882BD16A5344}"/>
                        </a:ext>
                      </a:extLst>
                    </p:cNvPr>
                    <p:cNvSpPr/>
                    <p:nvPr/>
                  </p:nvSpPr>
                  <p:spPr>
                    <a:xfrm rot="18900000">
                      <a:off x="920816" y="2233116"/>
                      <a:ext cx="455856" cy="455857"/>
                    </a:xfrm>
                    <a:prstGeom prst="roundRect">
                      <a:avLst>
                        <a:gd name="adj" fmla="val 9141"/>
                      </a:avLst>
                    </a:prstGeom>
                    <a:gradFill flip="none" rotWithShape="1">
                      <a:gsLst>
                        <a:gs pos="0">
                          <a:srgbClr val="BFBEBE"/>
                        </a:gs>
                        <a:gs pos="100000">
                          <a:schemeClr val="bg1">
                            <a:lumMod val="95000"/>
                          </a:schemeClr>
                        </a:gs>
                      </a:gsLst>
                      <a:lin ang="2700000" scaled="1"/>
                      <a:tileRect/>
                    </a:gra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pPr algn="ctr"/>
                      <a:endParaRPr lang="en-US" b="1" dirty="0">
                        <a:latin typeface="+mj-lt"/>
                      </a:endParaRPr>
                    </a:p>
                  </p:txBody>
                </p:sp>
                <p:sp>
                  <p:nvSpPr>
                    <p:cNvPr id="232" name="Rectangle: Rounded Corners 231">
                      <a:extLst>
                        <a:ext uri="{FF2B5EF4-FFF2-40B4-BE49-F238E27FC236}">
                          <a16:creationId xmlns:a16="http://schemas.microsoft.com/office/drawing/2014/main" id="{E8C122A5-0733-4135-96BA-F87E44DF157A}"/>
                        </a:ext>
                      </a:extLst>
                    </p:cNvPr>
                    <p:cNvSpPr/>
                    <p:nvPr/>
                  </p:nvSpPr>
                  <p:spPr>
                    <a:xfrm rot="18900000">
                      <a:off x="1759444" y="2233117"/>
                      <a:ext cx="455856" cy="455857"/>
                    </a:xfrm>
                    <a:prstGeom prst="roundRect">
                      <a:avLst>
                        <a:gd name="adj" fmla="val 9141"/>
                      </a:avLst>
                    </a:prstGeom>
                    <a:gradFill flip="none" rotWithShape="1">
                      <a:gsLst>
                        <a:gs pos="0">
                          <a:srgbClr val="BFBEBE"/>
                        </a:gs>
                        <a:gs pos="100000">
                          <a:schemeClr val="bg1">
                            <a:lumMod val="95000"/>
                          </a:schemeClr>
                        </a:gs>
                      </a:gsLst>
                      <a:lin ang="10800000" scaled="1"/>
                      <a:tileRect/>
                    </a:gra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b="1">
                        <a:latin typeface="+mj-lt"/>
                      </a:endParaRPr>
                    </a:p>
                  </p:txBody>
                </p:sp>
                <p:sp>
                  <p:nvSpPr>
                    <p:cNvPr id="233" name="Rectangle: Rounded Corners 232">
                      <a:extLst>
                        <a:ext uri="{FF2B5EF4-FFF2-40B4-BE49-F238E27FC236}">
                          <a16:creationId xmlns:a16="http://schemas.microsoft.com/office/drawing/2014/main" id="{4C74BCAF-BC4C-4D40-A556-C09189E7A0CC}"/>
                        </a:ext>
                      </a:extLst>
                    </p:cNvPr>
                    <p:cNvSpPr/>
                    <p:nvPr/>
                  </p:nvSpPr>
                  <p:spPr>
                    <a:xfrm rot="2700000">
                      <a:off x="1160540" y="2053524"/>
                      <a:ext cx="815037" cy="815038"/>
                    </a:xfrm>
                    <a:prstGeom prst="roundRect">
                      <a:avLst>
                        <a:gd name="adj" fmla="val 9141"/>
                      </a:avLst>
                    </a:prstGeom>
                    <a:solidFill>
                      <a:schemeClr val="bg2">
                        <a:lumMod val="75000"/>
                      </a:schemeClr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b="1" dirty="0">
                        <a:solidFill>
                          <a:schemeClr val="bg2">
                            <a:lumMod val="75000"/>
                          </a:schemeClr>
                        </a:solidFill>
                        <a:latin typeface="+mj-lt"/>
                      </a:endParaRPr>
                    </a:p>
                  </p:txBody>
                </p:sp>
              </p:grpSp>
              <p:pic>
                <p:nvPicPr>
                  <p:cNvPr id="230" name="Picture 2" descr="Smartphone free icon">
                    <a:extLst>
                      <a:ext uri="{FF2B5EF4-FFF2-40B4-BE49-F238E27FC236}">
                        <a16:creationId xmlns:a16="http://schemas.microsoft.com/office/drawing/2014/main" id="{780FE3B8-57A9-4DD2-B765-B643442466F9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>
                    <a:extLst>
                      <a:ext uri="{BEBA8EAE-BF5A-486C-A8C5-ECC9F3942E4B}">
                        <a14:imgProps xmlns:a14="http://schemas.microsoft.com/office/drawing/2010/main">
                          <a14:imgLayer r:embed="rId3">
                            <a14:imgEffect>
                              <a14:brightnessContrast bright="100000"/>
                            </a14:imgEffect>
                          </a14:imgLayer>
                        </a14:imgProps>
                      </a:ex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7902630" y="1883013"/>
                    <a:ext cx="609600" cy="609600"/>
                  </a:xfrm>
                  <a:prstGeom prst="rect">
                    <a:avLst/>
                  </a:prstGeom>
                  <a:noFill/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</p:pic>
            </p:grpSp>
          </p:grpSp>
        </p:grpSp>
        <p:grpSp>
          <p:nvGrpSpPr>
            <p:cNvPr id="249" name="Group 248">
              <a:extLst>
                <a:ext uri="{FF2B5EF4-FFF2-40B4-BE49-F238E27FC236}">
                  <a16:creationId xmlns:a16="http://schemas.microsoft.com/office/drawing/2014/main" id="{ACADD262-06AF-41FF-9FD9-BE104047D9B6}"/>
                </a:ext>
              </a:extLst>
            </p:cNvPr>
            <p:cNvGrpSpPr/>
            <p:nvPr/>
          </p:nvGrpSpPr>
          <p:grpSpPr>
            <a:xfrm>
              <a:off x="-168208" y="2231739"/>
              <a:ext cx="4508937" cy="3439550"/>
              <a:chOff x="-168208" y="1753839"/>
              <a:chExt cx="4508937" cy="3439550"/>
            </a:xfrm>
          </p:grpSpPr>
          <p:grpSp>
            <p:nvGrpSpPr>
              <p:cNvPr id="246" name="Group 245">
                <a:extLst>
                  <a:ext uri="{FF2B5EF4-FFF2-40B4-BE49-F238E27FC236}">
                    <a16:creationId xmlns:a16="http://schemas.microsoft.com/office/drawing/2014/main" id="{46110832-E9B1-4688-B1AF-EFC3A20F9676}"/>
                  </a:ext>
                </a:extLst>
              </p:cNvPr>
              <p:cNvGrpSpPr/>
              <p:nvPr/>
            </p:nvGrpSpPr>
            <p:grpSpPr>
              <a:xfrm>
                <a:off x="-168208" y="1753839"/>
                <a:ext cx="4508937" cy="815037"/>
                <a:chOff x="-168208" y="1758455"/>
                <a:chExt cx="4508937" cy="815037"/>
              </a:xfrm>
            </p:grpSpPr>
            <p:sp>
              <p:nvSpPr>
                <p:cNvPr id="5" name="TextBox 4">
                  <a:extLst>
                    <a:ext uri="{FF2B5EF4-FFF2-40B4-BE49-F238E27FC236}">
                      <a16:creationId xmlns:a16="http://schemas.microsoft.com/office/drawing/2014/main" id="{67026F16-59EB-4583-8B61-5B1EDDA17740}"/>
                    </a:ext>
                  </a:extLst>
                </p:cNvPr>
                <p:cNvSpPr txBox="1"/>
                <p:nvPr/>
              </p:nvSpPr>
              <p:spPr>
                <a:xfrm>
                  <a:off x="-168208" y="2073639"/>
                  <a:ext cx="2954947" cy="184666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 anchor="ctr">
                  <a:spAutoFit/>
                </a:bodyPr>
                <a:lstStyle/>
                <a:p>
                  <a:pPr algn="r" defTabSz="1219170">
                    <a:spcBef>
                      <a:spcPct val="20000"/>
                    </a:spcBef>
                    <a:defRPr/>
                  </a:pPr>
                  <a:endParaRPr lang="en-US" sz="1200" b="1" dirty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+mj-lt"/>
                  </a:endParaRPr>
                </a:p>
              </p:txBody>
            </p:sp>
            <p:grpSp>
              <p:nvGrpSpPr>
                <p:cNvPr id="234" name="Group 233">
                  <a:extLst>
                    <a:ext uri="{FF2B5EF4-FFF2-40B4-BE49-F238E27FC236}">
                      <a16:creationId xmlns:a16="http://schemas.microsoft.com/office/drawing/2014/main" id="{D34EEBB1-8BDC-458A-B3AE-5391EE31F4A0}"/>
                    </a:ext>
                  </a:extLst>
                </p:cNvPr>
                <p:cNvGrpSpPr/>
                <p:nvPr/>
              </p:nvGrpSpPr>
              <p:grpSpPr>
                <a:xfrm>
                  <a:off x="3046245" y="1758455"/>
                  <a:ext cx="1294484" cy="815037"/>
                  <a:chOff x="7560188" y="1780295"/>
                  <a:chExt cx="1294484" cy="815037"/>
                </a:xfrm>
              </p:grpSpPr>
              <p:grpSp>
                <p:nvGrpSpPr>
                  <p:cNvPr id="235" name="Group 234">
                    <a:extLst>
                      <a:ext uri="{FF2B5EF4-FFF2-40B4-BE49-F238E27FC236}">
                        <a16:creationId xmlns:a16="http://schemas.microsoft.com/office/drawing/2014/main" id="{BB44A6C3-EEB3-4EDC-8F40-927C867CD566}"/>
                      </a:ext>
                    </a:extLst>
                  </p:cNvPr>
                  <p:cNvGrpSpPr/>
                  <p:nvPr/>
                </p:nvGrpSpPr>
                <p:grpSpPr>
                  <a:xfrm>
                    <a:off x="7560188" y="1780295"/>
                    <a:ext cx="1294484" cy="815037"/>
                    <a:chOff x="920816" y="2053524"/>
                    <a:chExt cx="1294484" cy="815037"/>
                  </a:xfrm>
                </p:grpSpPr>
                <p:sp>
                  <p:nvSpPr>
                    <p:cNvPr id="237" name="Rectangle: Rounded Corners 236">
                      <a:extLst>
                        <a:ext uri="{FF2B5EF4-FFF2-40B4-BE49-F238E27FC236}">
                          <a16:creationId xmlns:a16="http://schemas.microsoft.com/office/drawing/2014/main" id="{9B6AE53B-0927-4676-8049-A74736EE9BDD}"/>
                        </a:ext>
                      </a:extLst>
                    </p:cNvPr>
                    <p:cNvSpPr/>
                    <p:nvPr/>
                  </p:nvSpPr>
                  <p:spPr>
                    <a:xfrm rot="18900000">
                      <a:off x="920816" y="2233116"/>
                      <a:ext cx="455856" cy="455857"/>
                    </a:xfrm>
                    <a:prstGeom prst="roundRect">
                      <a:avLst>
                        <a:gd name="adj" fmla="val 9141"/>
                      </a:avLst>
                    </a:prstGeom>
                    <a:gradFill flip="none" rotWithShape="1">
                      <a:gsLst>
                        <a:gs pos="0">
                          <a:srgbClr val="BFBEBE"/>
                        </a:gs>
                        <a:gs pos="100000">
                          <a:schemeClr val="bg1">
                            <a:lumMod val="95000"/>
                          </a:schemeClr>
                        </a:gs>
                      </a:gsLst>
                      <a:lin ang="2700000" scaled="1"/>
                      <a:tileRect/>
                    </a:gra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pPr algn="ctr"/>
                      <a:endParaRPr lang="en-US" b="1" dirty="0">
                        <a:latin typeface="+mj-lt"/>
                      </a:endParaRPr>
                    </a:p>
                  </p:txBody>
                </p:sp>
                <p:sp>
                  <p:nvSpPr>
                    <p:cNvPr id="238" name="Rectangle: Rounded Corners 237">
                      <a:extLst>
                        <a:ext uri="{FF2B5EF4-FFF2-40B4-BE49-F238E27FC236}">
                          <a16:creationId xmlns:a16="http://schemas.microsoft.com/office/drawing/2014/main" id="{D034643A-0E07-42B4-B1A9-EB183BE6E498}"/>
                        </a:ext>
                      </a:extLst>
                    </p:cNvPr>
                    <p:cNvSpPr/>
                    <p:nvPr/>
                  </p:nvSpPr>
                  <p:spPr>
                    <a:xfrm rot="18900000">
                      <a:off x="1759444" y="2233117"/>
                      <a:ext cx="455856" cy="455857"/>
                    </a:xfrm>
                    <a:prstGeom prst="roundRect">
                      <a:avLst>
                        <a:gd name="adj" fmla="val 9141"/>
                      </a:avLst>
                    </a:prstGeom>
                    <a:gradFill flip="none" rotWithShape="1">
                      <a:gsLst>
                        <a:gs pos="0">
                          <a:srgbClr val="BFBEBE"/>
                        </a:gs>
                        <a:gs pos="100000">
                          <a:schemeClr val="bg1">
                            <a:lumMod val="95000"/>
                          </a:schemeClr>
                        </a:gs>
                      </a:gsLst>
                      <a:lin ang="10800000" scaled="1"/>
                      <a:tileRect/>
                    </a:gra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b="1">
                        <a:latin typeface="+mj-lt"/>
                      </a:endParaRPr>
                    </a:p>
                  </p:txBody>
                </p:sp>
                <p:sp>
                  <p:nvSpPr>
                    <p:cNvPr id="239" name="Rectangle: Rounded Corners 238">
                      <a:extLst>
                        <a:ext uri="{FF2B5EF4-FFF2-40B4-BE49-F238E27FC236}">
                          <a16:creationId xmlns:a16="http://schemas.microsoft.com/office/drawing/2014/main" id="{E3173DC8-5E59-4AC2-B266-12B5B4813AE3}"/>
                        </a:ext>
                      </a:extLst>
                    </p:cNvPr>
                    <p:cNvSpPr/>
                    <p:nvPr/>
                  </p:nvSpPr>
                  <p:spPr>
                    <a:xfrm rot="2700000">
                      <a:off x="1160540" y="2053524"/>
                      <a:ext cx="815037" cy="815038"/>
                    </a:xfrm>
                    <a:prstGeom prst="roundRect">
                      <a:avLst>
                        <a:gd name="adj" fmla="val 9141"/>
                      </a:avLst>
                    </a:prstGeom>
                    <a:solidFill>
                      <a:srgbClr val="92D050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b="1" dirty="0">
                        <a:latin typeface="+mj-lt"/>
                      </a:endParaRPr>
                    </a:p>
                  </p:txBody>
                </p:sp>
              </p:grpSp>
              <p:pic>
                <p:nvPicPr>
                  <p:cNvPr id="236" name="Picture 2" descr="Smartphone free icon">
                    <a:extLst>
                      <a:ext uri="{FF2B5EF4-FFF2-40B4-BE49-F238E27FC236}">
                        <a16:creationId xmlns:a16="http://schemas.microsoft.com/office/drawing/2014/main" id="{2EDC2449-C917-4878-874A-A127666F2982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>
                    <a:extLst>
                      <a:ext uri="{BEBA8EAE-BF5A-486C-A8C5-ECC9F3942E4B}">
                        <a14:imgProps xmlns:a14="http://schemas.microsoft.com/office/drawing/2010/main">
                          <a14:imgLayer r:embed="rId3">
                            <a14:imgEffect>
                              <a14:brightnessContrast bright="100000"/>
                            </a14:imgEffect>
                          </a14:imgLayer>
                        </a14:imgProps>
                      </a:ex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7902630" y="1883013"/>
                    <a:ext cx="609600" cy="609600"/>
                  </a:xfrm>
                  <a:prstGeom prst="rect">
                    <a:avLst/>
                  </a:prstGeom>
                  <a:noFill/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</p:pic>
            </p:grpSp>
          </p:grpSp>
          <p:grpSp>
            <p:nvGrpSpPr>
              <p:cNvPr id="227" name="Group 226">
                <a:extLst>
                  <a:ext uri="{FF2B5EF4-FFF2-40B4-BE49-F238E27FC236}">
                    <a16:creationId xmlns:a16="http://schemas.microsoft.com/office/drawing/2014/main" id="{8A87A910-367B-44F5-8B89-3719F085CBA7}"/>
                  </a:ext>
                </a:extLst>
              </p:cNvPr>
              <p:cNvGrpSpPr/>
              <p:nvPr/>
            </p:nvGrpSpPr>
            <p:grpSpPr>
              <a:xfrm>
                <a:off x="-168208" y="4378352"/>
                <a:ext cx="4508937" cy="815037"/>
                <a:chOff x="-168208" y="4378352"/>
                <a:chExt cx="4508937" cy="815037"/>
              </a:xfrm>
            </p:grpSpPr>
            <p:sp>
              <p:nvSpPr>
                <p:cNvPr id="213" name="TextBox 212">
                  <a:extLst>
                    <a:ext uri="{FF2B5EF4-FFF2-40B4-BE49-F238E27FC236}">
                      <a16:creationId xmlns:a16="http://schemas.microsoft.com/office/drawing/2014/main" id="{A75B214B-CF5D-467B-AEE5-D02710AB22FE}"/>
                    </a:ext>
                  </a:extLst>
                </p:cNvPr>
                <p:cNvSpPr txBox="1"/>
                <p:nvPr/>
              </p:nvSpPr>
              <p:spPr>
                <a:xfrm>
                  <a:off x="-168208" y="4693537"/>
                  <a:ext cx="2954947" cy="184666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 anchor="ctr">
                  <a:spAutoFit/>
                </a:bodyPr>
                <a:lstStyle/>
                <a:p>
                  <a:pPr algn="r" defTabSz="1219170">
                    <a:spcBef>
                      <a:spcPct val="20000"/>
                    </a:spcBef>
                    <a:defRPr/>
                  </a:pPr>
                  <a:r>
                    <a:rPr lang="en-US" sz="1200" b="1" dirty="0" smtClean="0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latin typeface="+mj-lt"/>
                    </a:rPr>
                    <a:t>.  </a:t>
                  </a:r>
                  <a:endParaRPr lang="en-US" sz="1200" b="1" dirty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+mj-lt"/>
                  </a:endParaRPr>
                </a:p>
              </p:txBody>
            </p:sp>
            <p:grpSp>
              <p:nvGrpSpPr>
                <p:cNvPr id="240" name="Group 239">
                  <a:extLst>
                    <a:ext uri="{FF2B5EF4-FFF2-40B4-BE49-F238E27FC236}">
                      <a16:creationId xmlns:a16="http://schemas.microsoft.com/office/drawing/2014/main" id="{691D56E2-E174-41B3-B7C6-EB9E199B8AF9}"/>
                    </a:ext>
                  </a:extLst>
                </p:cNvPr>
                <p:cNvGrpSpPr/>
                <p:nvPr/>
              </p:nvGrpSpPr>
              <p:grpSpPr>
                <a:xfrm>
                  <a:off x="3046245" y="4378352"/>
                  <a:ext cx="1294484" cy="815037"/>
                  <a:chOff x="7560188" y="1780295"/>
                  <a:chExt cx="1294484" cy="815037"/>
                </a:xfrm>
              </p:grpSpPr>
              <p:grpSp>
                <p:nvGrpSpPr>
                  <p:cNvPr id="241" name="Group 240">
                    <a:extLst>
                      <a:ext uri="{FF2B5EF4-FFF2-40B4-BE49-F238E27FC236}">
                        <a16:creationId xmlns:a16="http://schemas.microsoft.com/office/drawing/2014/main" id="{5818621C-6283-4C22-AAFC-7440800570D0}"/>
                      </a:ext>
                    </a:extLst>
                  </p:cNvPr>
                  <p:cNvGrpSpPr/>
                  <p:nvPr/>
                </p:nvGrpSpPr>
                <p:grpSpPr>
                  <a:xfrm>
                    <a:off x="7560188" y="1780295"/>
                    <a:ext cx="1294484" cy="815037"/>
                    <a:chOff x="920816" y="2053524"/>
                    <a:chExt cx="1294484" cy="815037"/>
                  </a:xfrm>
                </p:grpSpPr>
                <p:sp>
                  <p:nvSpPr>
                    <p:cNvPr id="243" name="Rectangle: Rounded Corners 242">
                      <a:extLst>
                        <a:ext uri="{FF2B5EF4-FFF2-40B4-BE49-F238E27FC236}">
                          <a16:creationId xmlns:a16="http://schemas.microsoft.com/office/drawing/2014/main" id="{1F006769-C9B1-4EA2-9349-7048896ABE37}"/>
                        </a:ext>
                      </a:extLst>
                    </p:cNvPr>
                    <p:cNvSpPr/>
                    <p:nvPr/>
                  </p:nvSpPr>
                  <p:spPr>
                    <a:xfrm rot="18900000">
                      <a:off x="920816" y="2233116"/>
                      <a:ext cx="455856" cy="455857"/>
                    </a:xfrm>
                    <a:prstGeom prst="roundRect">
                      <a:avLst>
                        <a:gd name="adj" fmla="val 9141"/>
                      </a:avLst>
                    </a:prstGeom>
                    <a:gradFill flip="none" rotWithShape="1">
                      <a:gsLst>
                        <a:gs pos="0">
                          <a:srgbClr val="BFBEBE"/>
                        </a:gs>
                        <a:gs pos="100000">
                          <a:schemeClr val="bg1">
                            <a:lumMod val="95000"/>
                          </a:schemeClr>
                        </a:gs>
                      </a:gsLst>
                      <a:lin ang="2700000" scaled="1"/>
                      <a:tileRect/>
                    </a:gra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pPr algn="ctr"/>
                      <a:endParaRPr lang="en-US" b="1" dirty="0">
                        <a:latin typeface="+mj-lt"/>
                      </a:endParaRPr>
                    </a:p>
                  </p:txBody>
                </p:sp>
                <p:sp>
                  <p:nvSpPr>
                    <p:cNvPr id="244" name="Rectangle: Rounded Corners 243">
                      <a:extLst>
                        <a:ext uri="{FF2B5EF4-FFF2-40B4-BE49-F238E27FC236}">
                          <a16:creationId xmlns:a16="http://schemas.microsoft.com/office/drawing/2014/main" id="{40F87980-EDF3-4CB7-9509-16586595C87D}"/>
                        </a:ext>
                      </a:extLst>
                    </p:cNvPr>
                    <p:cNvSpPr/>
                    <p:nvPr/>
                  </p:nvSpPr>
                  <p:spPr>
                    <a:xfrm rot="18900000">
                      <a:off x="1759444" y="2233117"/>
                      <a:ext cx="455856" cy="455857"/>
                    </a:xfrm>
                    <a:prstGeom prst="roundRect">
                      <a:avLst>
                        <a:gd name="adj" fmla="val 9141"/>
                      </a:avLst>
                    </a:prstGeom>
                    <a:gradFill flip="none" rotWithShape="1">
                      <a:gsLst>
                        <a:gs pos="0">
                          <a:srgbClr val="BFBEBE"/>
                        </a:gs>
                        <a:gs pos="100000">
                          <a:schemeClr val="bg1">
                            <a:lumMod val="95000"/>
                          </a:schemeClr>
                        </a:gs>
                      </a:gsLst>
                      <a:lin ang="10800000" scaled="1"/>
                      <a:tileRect/>
                    </a:gra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b="1">
                        <a:latin typeface="+mj-lt"/>
                      </a:endParaRPr>
                    </a:p>
                  </p:txBody>
                </p:sp>
                <p:sp>
                  <p:nvSpPr>
                    <p:cNvPr id="245" name="Rectangle: Rounded Corners 244">
                      <a:extLst>
                        <a:ext uri="{FF2B5EF4-FFF2-40B4-BE49-F238E27FC236}">
                          <a16:creationId xmlns:a16="http://schemas.microsoft.com/office/drawing/2014/main" id="{01414414-2467-4354-A5AB-43C34A98A348}"/>
                        </a:ext>
                      </a:extLst>
                    </p:cNvPr>
                    <p:cNvSpPr/>
                    <p:nvPr/>
                  </p:nvSpPr>
                  <p:spPr>
                    <a:xfrm rot="2700000">
                      <a:off x="1160540" y="2053524"/>
                      <a:ext cx="815037" cy="815038"/>
                    </a:xfrm>
                    <a:prstGeom prst="roundRect">
                      <a:avLst>
                        <a:gd name="adj" fmla="val 9141"/>
                      </a:avLst>
                    </a:prstGeom>
                    <a:solidFill>
                      <a:srgbClr val="FF0000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b="1" dirty="0">
                        <a:latin typeface="+mj-lt"/>
                      </a:endParaRPr>
                    </a:p>
                  </p:txBody>
                </p:sp>
              </p:grpSp>
              <p:pic>
                <p:nvPicPr>
                  <p:cNvPr id="242" name="Picture 2" descr="Smartphone free icon">
                    <a:extLst>
                      <a:ext uri="{FF2B5EF4-FFF2-40B4-BE49-F238E27FC236}">
                        <a16:creationId xmlns:a16="http://schemas.microsoft.com/office/drawing/2014/main" id="{66DAAFE1-B795-4F23-90E3-7C68F70191A1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>
                    <a:extLst>
                      <a:ext uri="{BEBA8EAE-BF5A-486C-A8C5-ECC9F3942E4B}">
                        <a14:imgProps xmlns:a14="http://schemas.microsoft.com/office/drawing/2010/main">
                          <a14:imgLayer r:embed="rId3">
                            <a14:imgEffect>
                              <a14:brightnessContrast bright="100000"/>
                            </a14:imgEffect>
                          </a14:imgLayer>
                        </a14:imgProps>
                      </a:ex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7902592" y="1883013"/>
                    <a:ext cx="609600" cy="609600"/>
                  </a:xfrm>
                  <a:prstGeom prst="rect">
                    <a:avLst/>
                  </a:prstGeom>
                  <a:noFill/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</p:pic>
            </p:grpSp>
            <p:sp>
              <p:nvSpPr>
                <p:cNvPr id="252" name="TextBox 251">
                  <a:extLst>
                    <a:ext uri="{FF2B5EF4-FFF2-40B4-BE49-F238E27FC236}">
                      <a16:creationId xmlns:a16="http://schemas.microsoft.com/office/drawing/2014/main" id="{A75B214B-CF5D-467B-AEE5-D02710AB22FE}"/>
                    </a:ext>
                  </a:extLst>
                </p:cNvPr>
                <p:cNvSpPr txBox="1"/>
                <p:nvPr/>
              </p:nvSpPr>
              <p:spPr>
                <a:xfrm>
                  <a:off x="-168208" y="4693536"/>
                  <a:ext cx="2954947" cy="184666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 anchor="ctr">
                  <a:spAutoFit/>
                </a:bodyPr>
                <a:lstStyle/>
                <a:p>
                  <a:pPr algn="r" defTabSz="1219170">
                    <a:spcBef>
                      <a:spcPct val="20000"/>
                    </a:spcBef>
                    <a:defRPr/>
                  </a:pPr>
                  <a:r>
                    <a:rPr lang="en-US" sz="1200" b="1" dirty="0" smtClean="0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latin typeface="+mj-lt"/>
                    </a:rPr>
                    <a:t>.  </a:t>
                  </a:r>
                  <a:endParaRPr lang="en-US" sz="1200" b="1" dirty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+mj-lt"/>
                  </a:endParaRPr>
                </a:p>
              </p:txBody>
            </p:sp>
          </p:grpSp>
        </p:grpSp>
      </p:grpSp>
      <p:sp>
        <p:nvSpPr>
          <p:cNvPr id="2" name="Rectangle 1"/>
          <p:cNvSpPr/>
          <p:nvPr/>
        </p:nvSpPr>
        <p:spPr>
          <a:xfrm>
            <a:off x="146673" y="5000131"/>
            <a:ext cx="2865593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600" b="1" dirty="0" smtClean="0">
                <a:latin typeface="+mj-lt"/>
              </a:rPr>
              <a:t> Death </a:t>
            </a:r>
            <a:r>
              <a:rPr lang="en-GB" sz="1600" b="1" dirty="0">
                <a:latin typeface="+mj-lt"/>
              </a:rPr>
              <a:t>cases showing red </a:t>
            </a:r>
            <a:r>
              <a:rPr lang="en-GB" sz="1600" b="1" dirty="0" smtClean="0">
                <a:latin typeface="+mj-lt"/>
              </a:rPr>
              <a:t>colour.</a:t>
            </a:r>
            <a:endParaRPr lang="en-GB" sz="1600" b="1" dirty="0">
              <a:latin typeface="+mj-lt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75969" y="2276872"/>
            <a:ext cx="2926113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600" b="1" dirty="0" smtClean="0">
                <a:latin typeface="+mj-lt"/>
              </a:rPr>
              <a:t>HH Geo location image Captured households Showing Green colour.</a:t>
            </a:r>
            <a:endParaRPr lang="en-GB" sz="1600" b="1" dirty="0">
              <a:latin typeface="+mj-lt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22413" y="1257300"/>
            <a:ext cx="2550321" cy="4985238"/>
          </a:xfrm>
          <a:prstGeom prst="rect">
            <a:avLst/>
          </a:prstGeom>
          <a:effectLst>
            <a:softEdge rad="31750"/>
          </a:effectLst>
        </p:spPr>
      </p:pic>
      <p:sp>
        <p:nvSpPr>
          <p:cNvPr id="8" name="Rectangle 7"/>
          <p:cNvSpPr/>
          <p:nvPr/>
        </p:nvSpPr>
        <p:spPr>
          <a:xfrm>
            <a:off x="96715" y="158262"/>
            <a:ext cx="11909515" cy="6482260"/>
          </a:xfrm>
          <a:prstGeom prst="rect">
            <a:avLst/>
          </a:prstGeom>
          <a:noFill/>
          <a:ln w="28575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b="1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212776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82</TotalTime>
  <Words>37</Words>
  <Application>Microsoft Office PowerPoint</Application>
  <PresentationFormat>Widescreen</PresentationFormat>
  <Paragraphs>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맑은 고딕</vt:lpstr>
      <vt:lpstr>Arial</vt:lpstr>
      <vt:lpstr>Book Antiqua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Deckzi Solutions</dc:creator>
  <cp:lastModifiedBy>Admin</cp:lastModifiedBy>
  <cp:revision>13</cp:revision>
  <dcterms:created xsi:type="dcterms:W3CDTF">2022-01-25T06:53:27Z</dcterms:created>
  <dcterms:modified xsi:type="dcterms:W3CDTF">2025-01-22T12:31:25Z</dcterms:modified>
</cp:coreProperties>
</file>